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8"/>
  </p:notesMasterIdLst>
  <p:sldIdLst>
    <p:sldId id="256" r:id="rId2"/>
    <p:sldId id="1712" r:id="rId3"/>
    <p:sldId id="1713" r:id="rId4"/>
    <p:sldId id="1714" r:id="rId5"/>
    <p:sldId id="1801" r:id="rId6"/>
    <p:sldId id="1715" r:id="rId7"/>
    <p:sldId id="1716" r:id="rId8"/>
    <p:sldId id="1794" r:id="rId9"/>
    <p:sldId id="1717" r:id="rId10"/>
    <p:sldId id="1718" r:id="rId11"/>
    <p:sldId id="1719" r:id="rId12"/>
    <p:sldId id="1720" r:id="rId13"/>
    <p:sldId id="1721" r:id="rId14"/>
    <p:sldId id="1722" r:id="rId15"/>
    <p:sldId id="1723" r:id="rId16"/>
    <p:sldId id="1724" r:id="rId17"/>
    <p:sldId id="1725" r:id="rId18"/>
    <p:sldId id="1796" r:id="rId19"/>
    <p:sldId id="1726" r:id="rId20"/>
    <p:sldId id="1730" r:id="rId21"/>
    <p:sldId id="1731" r:id="rId22"/>
    <p:sldId id="1732" r:id="rId23"/>
    <p:sldId id="1733" r:id="rId24"/>
    <p:sldId id="1734" r:id="rId25"/>
    <p:sldId id="1735" r:id="rId26"/>
    <p:sldId id="1736" r:id="rId27"/>
    <p:sldId id="1737" r:id="rId28"/>
    <p:sldId id="1738" r:id="rId29"/>
    <p:sldId id="1797" r:id="rId30"/>
    <p:sldId id="1739" r:id="rId31"/>
    <p:sldId id="1740" r:id="rId32"/>
    <p:sldId id="1741" r:id="rId33"/>
    <p:sldId id="1742" r:id="rId34"/>
    <p:sldId id="1743" r:id="rId35"/>
    <p:sldId id="1744" r:id="rId36"/>
    <p:sldId id="1745" r:id="rId37"/>
    <p:sldId id="1748" r:id="rId38"/>
    <p:sldId id="1750" r:id="rId39"/>
    <p:sldId id="1799" r:id="rId40"/>
    <p:sldId id="1798" r:id="rId41"/>
    <p:sldId id="1749" r:id="rId42"/>
    <p:sldId id="1751" r:id="rId43"/>
    <p:sldId id="1802" r:id="rId44"/>
    <p:sldId id="1803" r:id="rId45"/>
    <p:sldId id="1805" r:id="rId46"/>
    <p:sldId id="1752" r:id="rId47"/>
    <p:sldId id="1753" r:id="rId48"/>
    <p:sldId id="1754" r:id="rId49"/>
    <p:sldId id="1755" r:id="rId50"/>
    <p:sldId id="1756" r:id="rId51"/>
    <p:sldId id="1757" r:id="rId52"/>
    <p:sldId id="1762" r:id="rId53"/>
    <p:sldId id="1763" r:id="rId54"/>
    <p:sldId id="1758" r:id="rId55"/>
    <p:sldId id="1760" r:id="rId56"/>
    <p:sldId id="1761" r:id="rId57"/>
    <p:sldId id="1764" r:id="rId58"/>
    <p:sldId id="1765" r:id="rId59"/>
    <p:sldId id="1766" r:id="rId60"/>
    <p:sldId id="1767" r:id="rId61"/>
    <p:sldId id="1768" r:id="rId62"/>
    <p:sldId id="1769" r:id="rId63"/>
    <p:sldId id="1770" r:id="rId64"/>
    <p:sldId id="1771" r:id="rId65"/>
    <p:sldId id="1772" r:id="rId66"/>
    <p:sldId id="1773" r:id="rId67"/>
    <p:sldId id="1774" r:id="rId68"/>
    <p:sldId id="1775" r:id="rId69"/>
    <p:sldId id="1776" r:id="rId70"/>
    <p:sldId id="1777" r:id="rId71"/>
    <p:sldId id="1778" r:id="rId72"/>
    <p:sldId id="1779" r:id="rId73"/>
    <p:sldId id="1780" r:id="rId74"/>
    <p:sldId id="1781" r:id="rId75"/>
    <p:sldId id="1782" r:id="rId76"/>
    <p:sldId id="1783" r:id="rId77"/>
    <p:sldId id="1784" r:id="rId78"/>
    <p:sldId id="1785" r:id="rId79"/>
    <p:sldId id="1786" r:id="rId80"/>
    <p:sldId id="1787" r:id="rId81"/>
    <p:sldId id="1788" r:id="rId82"/>
    <p:sldId id="1789" r:id="rId83"/>
    <p:sldId id="1790" r:id="rId84"/>
    <p:sldId id="1791" r:id="rId85"/>
    <p:sldId id="1792" r:id="rId86"/>
    <p:sldId id="1800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mari saroj" initials="k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469"/>
    <a:srgbClr val="D96357"/>
    <a:srgbClr val="F9F9F9"/>
    <a:srgbClr val="D0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0" autoAdjust="0"/>
    <p:restoredTop sz="94434" autoAdjust="0"/>
  </p:normalViewPr>
  <p:slideViewPr>
    <p:cSldViewPr snapToGrid="0" showGuides="1">
      <p:cViewPr varScale="1">
        <p:scale>
          <a:sx n="74" d="100"/>
          <a:sy n="74" d="100"/>
        </p:scale>
        <p:origin x="90" y="678"/>
      </p:cViewPr>
      <p:guideLst>
        <p:guide orient="horz" pos="223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D81E3-096C-4700-87DC-104046BC1F5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D6514-BD94-4B5A-B6E9-C214713E0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D6514-BD94-4B5A-B6E9-C214713E035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D6514-BD94-4B5A-B6E9-C214713E035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D6514-BD94-4B5A-B6E9-C214713E035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0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D6514-BD94-4B5A-B6E9-C214713E035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0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D6514-BD94-4B5A-B6E9-C214713E035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6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23454"/>
            <a:ext cx="12191999" cy="1947797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1" y="0"/>
            <a:ext cx="1728591" cy="87682"/>
          </a:xfrm>
          <a:prstGeom prst="flowChartProcess">
            <a:avLst/>
          </a:prstGeom>
          <a:solidFill>
            <a:srgbClr val="EC4E5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9" name="Flowchart: Process 8"/>
          <p:cNvSpPr/>
          <p:nvPr userDrawn="1"/>
        </p:nvSpPr>
        <p:spPr>
          <a:xfrm>
            <a:off x="1728592" y="0"/>
            <a:ext cx="3908119" cy="87682"/>
          </a:xfrm>
          <a:prstGeom prst="flowChartProcess">
            <a:avLst/>
          </a:prstGeom>
          <a:solidFill>
            <a:srgbClr val="0CB14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 userDrawn="1"/>
        </p:nvSpPr>
        <p:spPr>
          <a:xfrm>
            <a:off x="5636711" y="0"/>
            <a:ext cx="6555289" cy="87682"/>
          </a:xfrm>
          <a:prstGeom prst="flowChartProcess">
            <a:avLst/>
          </a:prstGeom>
          <a:solidFill>
            <a:srgbClr val="0071B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13152" y="185078"/>
            <a:ext cx="3560509" cy="130551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354882" y="2404892"/>
            <a:ext cx="7597036" cy="1259261"/>
          </a:xfrm>
        </p:spPr>
        <p:txBody>
          <a:bodyPr>
            <a:normAutofit/>
          </a:bodyPr>
          <a:lstStyle>
            <a:lvl1pPr algn="r">
              <a:defRPr sz="44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00318" y="3851039"/>
            <a:ext cx="6451600" cy="740015"/>
          </a:xfrm>
        </p:spPr>
        <p:txBody>
          <a:bodyPr/>
          <a:lstStyle>
            <a:lvl1pPr marL="0" indent="0" algn="r">
              <a:buNone/>
              <a:defRPr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F231-6FE8-49B9-BD4B-37E717E7B39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09-10-2018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DA1-CFC4-4498-9E02-CEB73F68593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13" name="Flowchart: Process 12"/>
          <p:cNvSpPr/>
          <p:nvPr userDrawn="1"/>
        </p:nvSpPr>
        <p:spPr>
          <a:xfrm>
            <a:off x="0" y="0"/>
            <a:ext cx="1728591" cy="87682"/>
          </a:xfrm>
          <a:prstGeom prst="flowChartProcess">
            <a:avLst/>
          </a:prstGeom>
          <a:solidFill>
            <a:srgbClr val="EC4E5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4" name="Flowchart: Process 13"/>
          <p:cNvSpPr/>
          <p:nvPr userDrawn="1"/>
        </p:nvSpPr>
        <p:spPr>
          <a:xfrm>
            <a:off x="1728591" y="0"/>
            <a:ext cx="3908119" cy="87682"/>
          </a:xfrm>
          <a:prstGeom prst="flowChartProcess">
            <a:avLst/>
          </a:prstGeom>
          <a:solidFill>
            <a:srgbClr val="0CB14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5" name="Flowchart: Process 14"/>
          <p:cNvSpPr/>
          <p:nvPr userDrawn="1"/>
        </p:nvSpPr>
        <p:spPr>
          <a:xfrm>
            <a:off x="5636710" y="0"/>
            <a:ext cx="6555289" cy="87682"/>
          </a:xfrm>
          <a:prstGeom prst="flowChartProcess">
            <a:avLst/>
          </a:prstGeom>
          <a:solidFill>
            <a:srgbClr val="0071B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8874" y="125195"/>
            <a:ext cx="1904762" cy="698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90215"/>
            <a:ext cx="12191999" cy="681036"/>
          </a:xfrm>
          <a:prstGeom prst="rect">
            <a:avLst/>
          </a:prstGeom>
        </p:spPr>
      </p:pic>
      <p:sp>
        <p:nvSpPr>
          <p:cNvPr id="5" name="Action Button: Home 4">
            <a:hlinkClick r:id="rId4" action="ppaction://hlinksldjump" highlightClick="1"/>
          </p:cNvPr>
          <p:cNvSpPr/>
          <p:nvPr userDrawn="1"/>
        </p:nvSpPr>
        <p:spPr>
          <a:xfrm>
            <a:off x="11595100" y="5943600"/>
            <a:ext cx="299636" cy="24661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F231-6FE8-49B9-BD4B-37E717E7B39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09-10-2018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DA1-CFC4-4498-9E02-CEB73F68593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90215"/>
            <a:ext cx="12191999" cy="681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874" y="125195"/>
            <a:ext cx="1904762" cy="698413"/>
          </a:xfrm>
          <a:prstGeom prst="rect">
            <a:avLst/>
          </a:prstGeom>
        </p:spPr>
      </p:pic>
      <p:sp>
        <p:nvSpPr>
          <p:cNvPr id="14" name="Flowchart: Process 13"/>
          <p:cNvSpPr/>
          <p:nvPr userDrawn="1"/>
        </p:nvSpPr>
        <p:spPr>
          <a:xfrm>
            <a:off x="0" y="0"/>
            <a:ext cx="1728591" cy="87682"/>
          </a:xfrm>
          <a:prstGeom prst="flowChartProcess">
            <a:avLst/>
          </a:prstGeom>
          <a:solidFill>
            <a:srgbClr val="EC4E5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5" name="Flowchart: Process 14"/>
          <p:cNvSpPr/>
          <p:nvPr userDrawn="1"/>
        </p:nvSpPr>
        <p:spPr>
          <a:xfrm>
            <a:off x="1728591" y="0"/>
            <a:ext cx="3908119" cy="87682"/>
          </a:xfrm>
          <a:prstGeom prst="flowChartProcess">
            <a:avLst/>
          </a:prstGeom>
          <a:solidFill>
            <a:srgbClr val="0CB14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6" name="Flowchart: Process 15"/>
          <p:cNvSpPr/>
          <p:nvPr userDrawn="1"/>
        </p:nvSpPr>
        <p:spPr>
          <a:xfrm>
            <a:off x="5636710" y="0"/>
            <a:ext cx="6555289" cy="87682"/>
          </a:xfrm>
          <a:prstGeom prst="flowChartProcess">
            <a:avLst/>
          </a:prstGeom>
          <a:solidFill>
            <a:srgbClr val="0071B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9602"/>
            <a:ext cx="2743200" cy="365125"/>
          </a:xfrm>
        </p:spPr>
        <p:txBody>
          <a:bodyPr/>
          <a:lstStyle/>
          <a:p>
            <a:fld id="{F960F231-6FE8-49B9-BD4B-37E717E7B39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09-10-2018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9602"/>
            <a:ext cx="4114800" cy="365125"/>
          </a:xfr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</p:spPr>
        <p:txBody>
          <a:bodyPr/>
          <a:lstStyle/>
          <a:p>
            <a:fld id="{8DFE0DA1-CFC4-4498-9E02-CEB73F68593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90215"/>
            <a:ext cx="12191999" cy="6810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874" y="125195"/>
            <a:ext cx="1904762" cy="698413"/>
          </a:xfrm>
          <a:prstGeom prst="rect">
            <a:avLst/>
          </a:prstGeom>
        </p:spPr>
      </p:pic>
      <p:sp>
        <p:nvSpPr>
          <p:cNvPr id="16" name="Flowchart: Process 15"/>
          <p:cNvSpPr/>
          <p:nvPr userDrawn="1"/>
        </p:nvSpPr>
        <p:spPr>
          <a:xfrm>
            <a:off x="0" y="0"/>
            <a:ext cx="1728591" cy="87682"/>
          </a:xfrm>
          <a:prstGeom prst="flowChartProcess">
            <a:avLst/>
          </a:prstGeom>
          <a:solidFill>
            <a:srgbClr val="EC4E5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7" name="Flowchart: Process 16"/>
          <p:cNvSpPr/>
          <p:nvPr userDrawn="1"/>
        </p:nvSpPr>
        <p:spPr>
          <a:xfrm>
            <a:off x="1728591" y="0"/>
            <a:ext cx="3908119" cy="87682"/>
          </a:xfrm>
          <a:prstGeom prst="flowChartProcess">
            <a:avLst/>
          </a:prstGeom>
          <a:solidFill>
            <a:srgbClr val="0CB14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8" name="Flowchart: Process 17"/>
          <p:cNvSpPr/>
          <p:nvPr userDrawn="1"/>
        </p:nvSpPr>
        <p:spPr>
          <a:xfrm>
            <a:off x="5636710" y="0"/>
            <a:ext cx="6555289" cy="87682"/>
          </a:xfrm>
          <a:prstGeom prst="flowChartProcess">
            <a:avLst/>
          </a:prstGeom>
          <a:solidFill>
            <a:srgbClr val="0071B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9602"/>
            <a:ext cx="2743200" cy="365125"/>
          </a:xfrm>
        </p:spPr>
        <p:txBody>
          <a:bodyPr/>
          <a:lstStyle/>
          <a:p>
            <a:fld id="{F960F231-6FE8-49B9-BD4B-37E717E7B39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09-10-2018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9602"/>
            <a:ext cx="4114800" cy="365125"/>
          </a:xfr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</p:spPr>
        <p:txBody>
          <a:bodyPr/>
          <a:lstStyle/>
          <a:p>
            <a:fld id="{8DFE0DA1-CFC4-4498-9E02-CEB73F68593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90215"/>
            <a:ext cx="12191999" cy="681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874" y="125195"/>
            <a:ext cx="1904762" cy="698413"/>
          </a:xfrm>
          <a:prstGeom prst="rect">
            <a:avLst/>
          </a:prstGeom>
        </p:spPr>
      </p:pic>
      <p:sp>
        <p:nvSpPr>
          <p:cNvPr id="12" name="Flowchart: Process 11"/>
          <p:cNvSpPr/>
          <p:nvPr userDrawn="1"/>
        </p:nvSpPr>
        <p:spPr>
          <a:xfrm>
            <a:off x="0" y="0"/>
            <a:ext cx="1728591" cy="87682"/>
          </a:xfrm>
          <a:prstGeom prst="flowChartProcess">
            <a:avLst/>
          </a:prstGeom>
          <a:solidFill>
            <a:srgbClr val="EC4E5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3" name="Flowchart: Process 12"/>
          <p:cNvSpPr/>
          <p:nvPr userDrawn="1"/>
        </p:nvSpPr>
        <p:spPr>
          <a:xfrm>
            <a:off x="1728591" y="0"/>
            <a:ext cx="3908119" cy="87682"/>
          </a:xfrm>
          <a:prstGeom prst="flowChartProcess">
            <a:avLst/>
          </a:prstGeom>
          <a:solidFill>
            <a:srgbClr val="0CB14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4" name="Flowchart: Process 13"/>
          <p:cNvSpPr/>
          <p:nvPr userDrawn="1"/>
        </p:nvSpPr>
        <p:spPr>
          <a:xfrm>
            <a:off x="5636710" y="0"/>
            <a:ext cx="6555289" cy="87682"/>
          </a:xfrm>
          <a:prstGeom prst="flowChartProcess">
            <a:avLst/>
          </a:prstGeom>
          <a:solidFill>
            <a:srgbClr val="0071B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69602"/>
            <a:ext cx="2743200" cy="365125"/>
          </a:xfrm>
        </p:spPr>
        <p:txBody>
          <a:bodyPr/>
          <a:lstStyle/>
          <a:p>
            <a:fld id="{F960F231-6FE8-49B9-BD4B-37E717E7B39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09-10-2018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69602"/>
            <a:ext cx="4114800" cy="365125"/>
          </a:xfr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</p:spPr>
        <p:txBody>
          <a:bodyPr/>
          <a:lstStyle/>
          <a:p>
            <a:fld id="{8DFE0DA1-CFC4-4498-9E02-CEB73F68593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90215"/>
            <a:ext cx="12191999" cy="681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874" y="125195"/>
            <a:ext cx="1904762" cy="698413"/>
          </a:xfrm>
          <a:prstGeom prst="rect">
            <a:avLst/>
          </a:prstGeom>
        </p:spPr>
      </p:pic>
      <p:sp>
        <p:nvSpPr>
          <p:cNvPr id="11" name="Flowchart: Process 10"/>
          <p:cNvSpPr/>
          <p:nvPr userDrawn="1"/>
        </p:nvSpPr>
        <p:spPr>
          <a:xfrm>
            <a:off x="0" y="0"/>
            <a:ext cx="1728591" cy="87682"/>
          </a:xfrm>
          <a:prstGeom prst="flowChartProcess">
            <a:avLst/>
          </a:prstGeom>
          <a:solidFill>
            <a:srgbClr val="EC4E5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2" name="Flowchart: Process 11"/>
          <p:cNvSpPr/>
          <p:nvPr userDrawn="1"/>
        </p:nvSpPr>
        <p:spPr>
          <a:xfrm>
            <a:off x="1728591" y="0"/>
            <a:ext cx="3908119" cy="87682"/>
          </a:xfrm>
          <a:prstGeom prst="flowChartProcess">
            <a:avLst/>
          </a:prstGeom>
          <a:solidFill>
            <a:srgbClr val="0CB14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3" name="Flowchart: Process 12"/>
          <p:cNvSpPr/>
          <p:nvPr userDrawn="1"/>
        </p:nvSpPr>
        <p:spPr>
          <a:xfrm>
            <a:off x="5636710" y="0"/>
            <a:ext cx="6555289" cy="87682"/>
          </a:xfrm>
          <a:prstGeom prst="flowChartProcess">
            <a:avLst/>
          </a:prstGeom>
          <a:solidFill>
            <a:srgbClr val="0071B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F231-6FE8-49B9-BD4B-37E717E7B39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09-10-2018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DA1-CFC4-4498-9E02-CEB73F68593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F231-6FE8-49B9-BD4B-37E717E7B39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09-10-2018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DA1-CFC4-4498-9E02-CEB73F68593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F231-6FE8-49B9-BD4B-37E717E7B39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09-10-2018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DA1-CFC4-4498-9E02-CEB73F68593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0F231-6FE8-49B9-BD4B-37E717E7B39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09-10-2018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E0DA1-CFC4-4498-9E02-CEB73F68593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375" y="1133475"/>
            <a:ext cx="11584678" cy="455295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PACKAGING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BRAND MANAGEMENT SYSTEM</a:t>
            </a:r>
            <a:br>
              <a:rPr lang="en-US" sz="2400" dirty="0"/>
            </a:br>
            <a:r>
              <a:rPr lang="en-US" sz="2400" u="sng" dirty="0"/>
              <a:t>ADMIN </a:t>
            </a:r>
            <a:r>
              <a:rPr lang="en-US" sz="2400" u="sng" dirty="0" smtClean="0"/>
              <a:t>MANUAL</a:t>
            </a:r>
            <a:br>
              <a:rPr lang="en-US" sz="2400" u="sng" dirty="0" smtClean="0"/>
            </a:br>
            <a:r>
              <a:rPr lang="en-US" sz="2400" u="sng" dirty="0"/>
              <a:t/>
            </a:r>
            <a:br>
              <a:rPr lang="en-US" sz="2400" u="sng" dirty="0"/>
            </a:br>
            <a:endParaRPr lang="en-IN" sz="2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shajan\Desktop\Nandeswar documentation\Captu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59" y="1641968"/>
            <a:ext cx="3363310" cy="17679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423504"/>
              </p:ext>
            </p:extLst>
          </p:nvPr>
        </p:nvGraphicFramePr>
        <p:xfrm>
          <a:off x="0" y="6487160"/>
          <a:ext cx="17148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810">
                  <a:extLst>
                    <a:ext uri="{9D8B030D-6E8A-4147-A177-3AD203B41FA5}">
                      <a16:colId xmlns:a16="http://schemas.microsoft.com/office/drawing/2014/main" val="3747577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solidFill>
                            <a:schemeClr val="bg1"/>
                          </a:solidFill>
                        </a:rPr>
                        <a:t>Date:- 03-09-18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D7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0675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70248"/>
              </p:ext>
            </p:extLst>
          </p:nvPr>
        </p:nvGraphicFramePr>
        <p:xfrm>
          <a:off x="9569003" y="6217920"/>
          <a:ext cx="262299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998">
                  <a:extLst>
                    <a:ext uri="{9D8B030D-6E8A-4147-A177-3AD203B41FA5}">
                      <a16:colId xmlns:a16="http://schemas.microsoft.com/office/drawing/2014/main" val="2077651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Created by:-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 M. </a:t>
                      </a:r>
                      <a:r>
                        <a:rPr lang="en-US" sz="1800" dirty="0" err="1" smtClean="0"/>
                        <a:t>Nandeswar</a:t>
                      </a:r>
                      <a:r>
                        <a:rPr lang="en-US" sz="1800" dirty="0" smtClean="0"/>
                        <a:t> Rao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6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01292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629"/>
            <a:ext cx="10515600" cy="5519041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dirty="0" smtClean="0"/>
              <a:t>Once </a:t>
            </a:r>
            <a:r>
              <a:rPr lang="en-US" dirty="0"/>
              <a:t>the user clicks the </a:t>
            </a:r>
            <a:r>
              <a:rPr lang="en-US" b="1" dirty="0">
                <a:solidFill>
                  <a:srgbClr val="0070C0"/>
                </a:solidFill>
              </a:rPr>
              <a:t>ADD USERS</a:t>
            </a:r>
            <a:r>
              <a:rPr lang="en-US" dirty="0"/>
              <a:t> option a pop up screen appears </a:t>
            </a:r>
            <a:r>
              <a:rPr lang="en-US" dirty="0" smtClean="0"/>
              <a:t>below.</a:t>
            </a:r>
            <a:endParaRPr lang="en-US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696" y="1107873"/>
            <a:ext cx="5604242" cy="2572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679902"/>
            <a:ext cx="101680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</a:t>
            </a:r>
            <a:r>
              <a:rPr lang="en-US" sz="2400" b="1" dirty="0" smtClean="0"/>
              <a:t>n </a:t>
            </a:r>
            <a:r>
              <a:rPr lang="en-US" sz="2400" b="1" dirty="0"/>
              <a:t>the Add Users Screen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Enter the </a:t>
            </a:r>
            <a:r>
              <a:rPr lang="en-US" sz="2400" dirty="0" smtClean="0"/>
              <a:t>required </a:t>
            </a:r>
            <a:r>
              <a:rPr lang="en-US" sz="2400" b="1" dirty="0" smtClean="0"/>
              <a:t>Login ID. </a:t>
            </a:r>
            <a:r>
              <a:rPr lang="en-US" sz="2400" dirty="0" smtClean="0"/>
              <a:t>(</a:t>
            </a:r>
            <a:r>
              <a:rPr lang="en-US" sz="2400" b="1" dirty="0" smtClean="0"/>
              <a:t>Login ID </a:t>
            </a:r>
            <a:r>
              <a:rPr lang="en-US" sz="2400" dirty="0" smtClean="0"/>
              <a:t>should be unique).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Enter the </a:t>
            </a:r>
            <a:r>
              <a:rPr lang="en-US" sz="2400" dirty="0" smtClean="0"/>
              <a:t>required </a:t>
            </a:r>
            <a:r>
              <a:rPr lang="en-US" sz="2400" b="1" dirty="0" smtClean="0"/>
              <a:t>User Name.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Enter </a:t>
            </a:r>
            <a:r>
              <a:rPr lang="en-US" sz="2400" dirty="0"/>
              <a:t>the </a:t>
            </a:r>
            <a:r>
              <a:rPr lang="en-US" sz="2400" b="1" dirty="0"/>
              <a:t>Mail </a:t>
            </a:r>
            <a:r>
              <a:rPr lang="en-US" sz="2400" b="1" dirty="0" smtClean="0"/>
              <a:t>ID </a:t>
            </a:r>
            <a:r>
              <a:rPr lang="en-US" sz="2400" dirty="0" smtClean="0"/>
              <a:t>(</a:t>
            </a:r>
            <a:r>
              <a:rPr lang="en-US" sz="2400" b="1" dirty="0" smtClean="0"/>
              <a:t>Maid ID</a:t>
            </a:r>
            <a:r>
              <a:rPr lang="en-US" sz="2400" dirty="0" smtClean="0"/>
              <a:t> should be unique).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Select </a:t>
            </a:r>
            <a:r>
              <a:rPr lang="en-GB" sz="2400" dirty="0"/>
              <a:t>the appropriate language from the </a:t>
            </a:r>
            <a:r>
              <a:rPr lang="en-GB" sz="2400" b="1" dirty="0"/>
              <a:t>Language</a:t>
            </a:r>
            <a:r>
              <a:rPr lang="en-GB" sz="2400" dirty="0"/>
              <a:t> drop down </a:t>
            </a:r>
            <a:r>
              <a:rPr lang="en-GB" sz="2400" dirty="0" smtClean="0"/>
              <a:t>list.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Select </a:t>
            </a:r>
            <a:r>
              <a:rPr lang="en-GB" sz="2400" dirty="0"/>
              <a:t>the appropriate Time Zone from the </a:t>
            </a:r>
            <a:r>
              <a:rPr lang="en-GB" sz="2400" b="1" dirty="0"/>
              <a:t>Time Zone</a:t>
            </a:r>
            <a:r>
              <a:rPr lang="en-GB" sz="2400" dirty="0"/>
              <a:t> drop down </a:t>
            </a:r>
            <a:r>
              <a:rPr lang="en-GB" sz="2400" dirty="0" smtClean="0"/>
              <a:t>list.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Click </a:t>
            </a:r>
            <a:r>
              <a:rPr lang="en-GB" sz="2400" dirty="0"/>
              <a:t>on </a:t>
            </a:r>
            <a:r>
              <a:rPr lang="en-GB" sz="2400" dirty="0" smtClean="0"/>
              <a:t>the  </a:t>
            </a:r>
            <a:r>
              <a:rPr lang="en-GB" sz="2400" b="1" dirty="0" smtClean="0"/>
              <a:t>Save</a:t>
            </a:r>
            <a:r>
              <a:rPr lang="en-GB" sz="2400" dirty="0" smtClean="0"/>
              <a:t> button </a:t>
            </a:r>
            <a:r>
              <a:rPr lang="en-GB" sz="2400" dirty="0"/>
              <a:t>to save the added user</a:t>
            </a:r>
            <a:r>
              <a:rPr lang="en-GB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15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90" y="359070"/>
            <a:ext cx="2655259" cy="393158"/>
          </a:xfrm>
        </p:spPr>
        <p:txBody>
          <a:bodyPr>
            <a:noAutofit/>
          </a:bodyPr>
          <a:lstStyle/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EDIT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002046"/>
            <a:ext cx="10515600" cy="5396378"/>
          </a:xfrm>
        </p:spPr>
        <p:txBody>
          <a:bodyPr/>
          <a:lstStyle/>
          <a:p>
            <a:r>
              <a:rPr lang="en-US" dirty="0"/>
              <a:t>User has the option to edit the existing user list for </a:t>
            </a:r>
            <a:r>
              <a:rPr lang="en-US" dirty="0" smtClean="0"/>
              <a:t>updations.</a:t>
            </a:r>
            <a:endParaRPr lang="en-US" dirty="0"/>
          </a:p>
          <a:p>
            <a:r>
              <a:rPr lang="en-US" dirty="0"/>
              <a:t>To edit do the </a:t>
            </a:r>
            <a:r>
              <a:rPr lang="en-US" dirty="0" smtClean="0"/>
              <a:t>following.</a:t>
            </a:r>
            <a:endParaRPr lang="en-US" dirty="0"/>
          </a:p>
          <a:p>
            <a:pPr>
              <a:buAutoNum type="arabicParenBoth"/>
            </a:pPr>
            <a:r>
              <a:rPr lang="en-US" dirty="0" smtClean="0"/>
              <a:t> Click </a:t>
            </a:r>
            <a:r>
              <a:rPr lang="en-US" dirty="0"/>
              <a:t>on </a:t>
            </a:r>
            <a:r>
              <a:rPr lang="en-US" dirty="0" smtClean="0"/>
              <a:t>the edit icon       </a:t>
            </a:r>
            <a:r>
              <a:rPr lang="en-US" dirty="0"/>
              <a:t>shown </a:t>
            </a:r>
            <a:r>
              <a:rPr lang="en-US" dirty="0" smtClean="0"/>
              <a:t>below.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152" y="1939564"/>
            <a:ext cx="377059" cy="329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99" y="2769127"/>
            <a:ext cx="11105197" cy="27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4468"/>
            <a:ext cx="10515600" cy="55524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Once the user clicks       the pop up appears as shown below.</a:t>
            </a:r>
          </a:p>
          <a:p>
            <a:pPr>
              <a:buAutoNum type="arabicParenBoth"/>
            </a:pPr>
            <a:endParaRPr lang="en-US" dirty="0"/>
          </a:p>
          <a:p>
            <a:pPr>
              <a:buAutoNum type="arabicParenBoth"/>
            </a:pPr>
            <a:endParaRPr lang="en-US" dirty="0" smtClean="0"/>
          </a:p>
          <a:p>
            <a:pPr>
              <a:buAutoNum type="arabicParenBoth"/>
            </a:pPr>
            <a:endParaRPr lang="en-US" dirty="0"/>
          </a:p>
          <a:p>
            <a:pPr>
              <a:buAutoNum type="arabicParenBoth"/>
            </a:pPr>
            <a:endParaRPr lang="en-US" dirty="0" smtClean="0"/>
          </a:p>
          <a:p>
            <a:pPr>
              <a:buAutoNum type="arabicParenBoth"/>
            </a:pPr>
            <a:endParaRPr lang="en-US" dirty="0"/>
          </a:p>
          <a:p>
            <a:pPr>
              <a:buAutoNum type="arabicParenBoth"/>
            </a:pPr>
            <a:endParaRPr lang="en-US" dirty="0" smtClean="0"/>
          </a:p>
          <a:p>
            <a:pPr>
              <a:buAutoNum type="arabicParenBoth"/>
            </a:pPr>
            <a:endParaRPr lang="en-US" dirty="0"/>
          </a:p>
          <a:p>
            <a:r>
              <a:rPr lang="en-US" dirty="0"/>
              <a:t>In the Edit User Screen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User can edit </a:t>
            </a:r>
            <a:r>
              <a:rPr lang="en-GB" b="1" dirty="0" smtClean="0"/>
              <a:t>User</a:t>
            </a:r>
            <a:r>
              <a:rPr lang="en-GB" dirty="0" smtClean="0"/>
              <a:t> </a:t>
            </a:r>
            <a:r>
              <a:rPr lang="en-GB" b="1" dirty="0" smtClean="0"/>
              <a:t>Name</a:t>
            </a:r>
            <a:r>
              <a:rPr lang="en-GB" b="1" dirty="0"/>
              <a:t>, </a:t>
            </a:r>
            <a:r>
              <a:rPr lang="en-GB" b="1" dirty="0" smtClean="0"/>
              <a:t>Mail </a:t>
            </a:r>
            <a:r>
              <a:rPr lang="en-GB" b="1" dirty="0"/>
              <a:t>ID</a:t>
            </a:r>
            <a:r>
              <a:rPr lang="en-GB" dirty="0"/>
              <a:t> from the respective text </a:t>
            </a:r>
            <a:r>
              <a:rPr lang="en-GB" dirty="0" smtClean="0"/>
              <a:t>boxes.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User </a:t>
            </a:r>
            <a:r>
              <a:rPr lang="en-GB" dirty="0"/>
              <a:t>can change the Language, Time Zone from the </a:t>
            </a:r>
            <a:r>
              <a:rPr lang="en-GB" b="1" dirty="0"/>
              <a:t>Language, Time Zone</a:t>
            </a:r>
            <a:r>
              <a:rPr lang="en-GB" dirty="0"/>
              <a:t> drop down </a:t>
            </a:r>
            <a:r>
              <a:rPr lang="en-GB" dirty="0" smtClean="0"/>
              <a:t>list.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Click         icon button </a:t>
            </a:r>
            <a:r>
              <a:rPr lang="en-US" dirty="0"/>
              <a:t>to save the edited user details.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685" y="624468"/>
            <a:ext cx="371888" cy="329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7" y="1179822"/>
            <a:ext cx="5457825" cy="284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738" y="5522368"/>
            <a:ext cx="542764" cy="3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8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071" y="319642"/>
            <a:ext cx="2776654" cy="538124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7030A0"/>
                </a:solidFill>
              </a:rPr>
              <a:t>USER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92459"/>
            <a:ext cx="10515600" cy="5184504"/>
          </a:xfrm>
        </p:spPr>
        <p:txBody>
          <a:bodyPr/>
          <a:lstStyle/>
          <a:p>
            <a:r>
              <a:rPr lang="en-US" dirty="0"/>
              <a:t>(1) Click </a:t>
            </a:r>
            <a:r>
              <a:rPr lang="en-US" dirty="0" smtClean="0"/>
              <a:t>     this user details icon shown </a:t>
            </a:r>
            <a:r>
              <a:rPr lang="en-US" dirty="0"/>
              <a:t>in the image </a:t>
            </a:r>
            <a:r>
              <a:rPr lang="en-US" dirty="0" smtClean="0"/>
              <a:t>shown below.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(2) After </a:t>
            </a:r>
            <a:r>
              <a:rPr lang="en-US" dirty="0"/>
              <a:t>clicking </a:t>
            </a:r>
            <a:r>
              <a:rPr lang="en-US" dirty="0" smtClean="0"/>
              <a:t>User details icon       a </a:t>
            </a:r>
            <a:r>
              <a:rPr lang="en-US" dirty="0"/>
              <a:t>pop screen will appear </a:t>
            </a:r>
            <a:r>
              <a:rPr lang="en-US" dirty="0" smtClean="0"/>
              <a:t>shown </a:t>
            </a:r>
            <a:r>
              <a:rPr lang="en-US" dirty="0"/>
              <a:t>below.</a:t>
            </a:r>
          </a:p>
          <a:p>
            <a:endParaRPr lang="en-US" dirty="0" smtClean="0"/>
          </a:p>
          <a:p>
            <a:endParaRPr lang="en-US" b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162413" y="1035448"/>
            <a:ext cx="323521" cy="303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33" y="2011373"/>
            <a:ext cx="11637134" cy="23752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417049" y="4711921"/>
            <a:ext cx="325827" cy="3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1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8712"/>
            <a:ext cx="10515600" cy="560825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3) On the User Details Screen,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</a:t>
            </a:r>
            <a:r>
              <a:rPr lang="en-GB" dirty="0"/>
              <a:t>ser details like </a:t>
            </a:r>
            <a:r>
              <a:rPr lang="en-GB" b="1" dirty="0"/>
              <a:t>Login ID</a:t>
            </a:r>
            <a:r>
              <a:rPr lang="en-GB" dirty="0"/>
              <a:t>, User </a:t>
            </a:r>
            <a:r>
              <a:rPr lang="en-GB" b="1" dirty="0"/>
              <a:t>Name</a:t>
            </a:r>
            <a:r>
              <a:rPr lang="en-GB" dirty="0"/>
              <a:t>, </a:t>
            </a:r>
            <a:r>
              <a:rPr lang="en-GB" b="1" dirty="0"/>
              <a:t>Mail ID</a:t>
            </a:r>
            <a:r>
              <a:rPr lang="en-GB" dirty="0"/>
              <a:t>, </a:t>
            </a:r>
            <a:r>
              <a:rPr lang="en-GB" b="1" dirty="0"/>
              <a:t>Language</a:t>
            </a:r>
            <a:r>
              <a:rPr lang="en-GB" dirty="0"/>
              <a:t>, </a:t>
            </a:r>
            <a:r>
              <a:rPr lang="en-GB" b="1" dirty="0"/>
              <a:t>Time Zone </a:t>
            </a:r>
            <a:r>
              <a:rPr lang="en-GB" dirty="0"/>
              <a:t>will be displayed.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User can also view the user is </a:t>
            </a:r>
            <a:r>
              <a:rPr lang="en-US" b="1" dirty="0"/>
              <a:t>Active </a:t>
            </a:r>
            <a:r>
              <a:rPr lang="en-US" dirty="0"/>
              <a:t>or </a:t>
            </a:r>
            <a:r>
              <a:rPr lang="en-US" b="1" dirty="0"/>
              <a:t>Inactive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594" y="811772"/>
            <a:ext cx="5738537" cy="22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1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919" y="287067"/>
            <a:ext cx="3220844" cy="41546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7030A0"/>
                </a:solidFill>
              </a:rPr>
              <a:t>PASSWORD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9795"/>
            <a:ext cx="10515600" cy="53071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on the </a:t>
            </a:r>
            <a:r>
              <a:rPr lang="en-US" dirty="0">
                <a:solidFill>
                  <a:srgbClr val="7030A0"/>
                </a:solidFill>
              </a:rPr>
              <a:t>Password Policy </a:t>
            </a:r>
            <a:r>
              <a:rPr lang="en-US" dirty="0"/>
              <a:t>option available on the left side of the </a:t>
            </a:r>
            <a:r>
              <a:rPr lang="en-US" b="1" dirty="0"/>
              <a:t>USER</a:t>
            </a:r>
            <a:r>
              <a:rPr lang="en-US" dirty="0"/>
              <a:t> </a:t>
            </a:r>
            <a:r>
              <a:rPr lang="en-US" b="1" dirty="0"/>
              <a:t>ADMINISTRATOR</a:t>
            </a:r>
            <a:r>
              <a:rPr lang="en-US" dirty="0"/>
              <a:t> image </a:t>
            </a:r>
            <a:r>
              <a:rPr lang="en-US" dirty="0" smtClean="0"/>
              <a:t>shown</a:t>
            </a:r>
            <a:r>
              <a:rPr lang="en-US" b="1" dirty="0" smtClean="0"/>
              <a:t> </a:t>
            </a:r>
            <a:r>
              <a:rPr lang="en-US" dirty="0"/>
              <a:t>below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After clicking the </a:t>
            </a:r>
            <a:r>
              <a:rPr lang="en-US" dirty="0">
                <a:solidFill>
                  <a:srgbClr val="7030A0"/>
                </a:solidFill>
              </a:rPr>
              <a:t>Password Policy</a:t>
            </a:r>
            <a:r>
              <a:rPr lang="en-US" dirty="0"/>
              <a:t> option </a:t>
            </a:r>
            <a:r>
              <a:rPr lang="en-US" dirty="0" smtClean="0"/>
              <a:t>following </a:t>
            </a:r>
            <a:r>
              <a:rPr lang="en-US" dirty="0"/>
              <a:t>screen will </a:t>
            </a:r>
            <a:r>
              <a:rPr lang="en-US" dirty="0" smtClean="0"/>
              <a:t>appear </a:t>
            </a:r>
            <a:r>
              <a:rPr lang="en-US" dirty="0"/>
              <a:t>which is shown below.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675" y="2149398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4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230" y="717416"/>
            <a:ext cx="8896350" cy="390525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39919"/>
              </p:ext>
            </p:extLst>
          </p:nvPr>
        </p:nvGraphicFramePr>
        <p:xfrm>
          <a:off x="1318322" y="4879071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129112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User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Password expires: It should be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Never Expires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by default.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If required User can change the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Incorrect Password Attempts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Password Reset Attempts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03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256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274" y="216016"/>
            <a:ext cx="3265448" cy="482368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0585"/>
            <a:ext cx="10515600" cy="57428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1.Click </a:t>
            </a:r>
            <a:r>
              <a:rPr lang="en-US" dirty="0"/>
              <a:t>on the </a:t>
            </a:r>
            <a:r>
              <a:rPr lang="en-US" b="1" dirty="0">
                <a:solidFill>
                  <a:srgbClr val="0070C0"/>
                </a:solidFill>
              </a:rPr>
              <a:t>Collection </a:t>
            </a:r>
            <a:r>
              <a:rPr lang="en-US" b="1" dirty="0" smtClean="0">
                <a:solidFill>
                  <a:srgbClr val="0070C0"/>
                </a:solidFill>
              </a:rPr>
              <a:t>List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option under the </a:t>
            </a:r>
            <a:r>
              <a:rPr lang="en-US" b="1" dirty="0" smtClean="0">
                <a:solidFill>
                  <a:srgbClr val="0070C0"/>
                </a:solidFill>
              </a:rPr>
              <a:t>COLLECTIONS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tab.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2.Once </a:t>
            </a:r>
            <a:r>
              <a:rPr lang="en-US" dirty="0"/>
              <a:t>the Collection List is clicked, on the right hand side Collection List Screen will appear.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28" y="4229728"/>
            <a:ext cx="11425141" cy="1970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198" y="1283203"/>
            <a:ext cx="23622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2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815" y="408885"/>
            <a:ext cx="1581615" cy="727695"/>
          </a:xfr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SEARCH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555"/>
            <a:ext cx="10515600" cy="4747408"/>
          </a:xfrm>
        </p:spPr>
        <p:txBody>
          <a:bodyPr/>
          <a:lstStyle/>
          <a:p>
            <a:r>
              <a:rPr lang="en-US" dirty="0"/>
              <a:t>In the Search option User can </a:t>
            </a:r>
            <a:r>
              <a:rPr lang="en-US" dirty="0" smtClean="0"/>
              <a:t>search if Collection name is existing. </a:t>
            </a:r>
            <a:r>
              <a:rPr lang="en-US" dirty="0"/>
              <a:t>If </a:t>
            </a:r>
            <a:r>
              <a:rPr lang="en-US" dirty="0" smtClean="0"/>
              <a:t>the Collection name does </a:t>
            </a:r>
            <a:r>
              <a:rPr lang="en-US" dirty="0"/>
              <a:t>not exists then </a:t>
            </a:r>
            <a:r>
              <a:rPr lang="en-US" dirty="0" smtClean="0"/>
              <a:t>the user can Add </a:t>
            </a:r>
            <a:r>
              <a:rPr lang="en-US" dirty="0"/>
              <a:t>the </a:t>
            </a:r>
            <a:r>
              <a:rPr lang="en-US" dirty="0" smtClean="0"/>
              <a:t>Collection name mentioned below.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743201"/>
            <a:ext cx="11420475" cy="283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2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4468"/>
            <a:ext cx="10515600" cy="555249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6839" y="353192"/>
            <a:ext cx="1155460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Add Collection List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To </a:t>
            </a:r>
            <a:r>
              <a:rPr lang="en-US" sz="2400" b="1" dirty="0"/>
              <a:t>add collection list do the </a:t>
            </a:r>
            <a:r>
              <a:rPr lang="en-US" sz="2400" b="1" dirty="0" smtClean="0"/>
              <a:t>following.</a:t>
            </a:r>
          </a:p>
          <a:p>
            <a:r>
              <a:rPr lang="en-US" sz="2400" b="1" dirty="0" smtClean="0"/>
              <a:t>3. </a:t>
            </a:r>
            <a:r>
              <a:rPr lang="en-US" sz="2400" dirty="0" smtClean="0"/>
              <a:t>Click </a:t>
            </a:r>
            <a:r>
              <a:rPr lang="en-US" sz="2400" dirty="0"/>
              <a:t>on the </a:t>
            </a:r>
            <a:r>
              <a:rPr lang="en-US" sz="2400" b="1" dirty="0"/>
              <a:t>Add Collections</a:t>
            </a:r>
            <a:r>
              <a:rPr lang="en-US" sz="2400" dirty="0"/>
              <a:t> option which is shown below</a:t>
            </a:r>
            <a:r>
              <a:rPr lang="en-US" sz="2400" dirty="0" smtClean="0"/>
              <a:t>.</a:t>
            </a:r>
          </a:p>
          <a:p>
            <a:pPr>
              <a:buAutoNum type="arabicParenBoth"/>
            </a:pPr>
            <a:endParaRPr lang="en-US" sz="2400" dirty="0"/>
          </a:p>
          <a:p>
            <a:pPr>
              <a:buAutoNum type="arabicParenBoth"/>
            </a:pPr>
            <a:endParaRPr lang="en-US" dirty="0" smtClean="0"/>
          </a:p>
          <a:p>
            <a:pPr>
              <a:buAutoNum type="arabicParenBoth"/>
            </a:pPr>
            <a:endParaRPr lang="en-US" dirty="0"/>
          </a:p>
          <a:p>
            <a:pPr>
              <a:buAutoNum type="arabicParenBoth"/>
            </a:pPr>
            <a:endParaRPr lang="en-US" dirty="0" smtClean="0"/>
          </a:p>
          <a:p>
            <a:pPr>
              <a:buAutoNum type="arabicParenBoth"/>
            </a:pPr>
            <a:endParaRPr lang="en-US" dirty="0"/>
          </a:p>
          <a:p>
            <a:pPr>
              <a:buAutoNum type="arabicParenBoth"/>
            </a:pPr>
            <a:endParaRPr lang="en-US" dirty="0" smtClean="0"/>
          </a:p>
          <a:p>
            <a:pPr>
              <a:buAutoNum type="arabicParenBoth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36" y="2536010"/>
            <a:ext cx="11249808" cy="28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7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-198755"/>
            <a:ext cx="10515600" cy="1325563"/>
          </a:xfrm>
        </p:spPr>
        <p:txBody>
          <a:bodyPr/>
          <a:lstStyle/>
          <a:p>
            <a:r>
              <a:rPr lang="en-US" sz="2400" u="sng" dirty="0" smtClean="0"/>
              <a:t>LOGIN TO THE APPLICATION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6702"/>
            <a:ext cx="10515600" cy="52402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Enter the required URL </a:t>
            </a:r>
            <a:r>
              <a:rPr lang="en-US" dirty="0" smtClean="0"/>
              <a:t>In </a:t>
            </a:r>
            <a:r>
              <a:rPr lang="en-US" dirty="0"/>
              <a:t>the browser tab and the following Login Screen will </a:t>
            </a:r>
            <a:r>
              <a:rPr lang="en-US" dirty="0" smtClean="0"/>
              <a:t>appear.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enter </a:t>
            </a:r>
            <a:r>
              <a:rPr lang="en-US" dirty="0">
                <a:solidFill>
                  <a:srgbClr val="FF0000"/>
                </a:solidFill>
              </a:rPr>
              <a:t>LOGIN ID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PASSWORD</a:t>
            </a:r>
            <a:r>
              <a:rPr lang="en-US" dirty="0"/>
              <a:t> in respective fields.</a:t>
            </a:r>
          </a:p>
          <a:p>
            <a:r>
              <a:rPr lang="en-US" dirty="0" smtClean="0"/>
              <a:t>You will get a reset link in your mail to reset the password, if you click Forgot Password. (</a:t>
            </a:r>
            <a:r>
              <a:rPr lang="en-US" b="1" dirty="0" smtClean="0"/>
              <a:t>Every time after adding new user in the user list, password need to be set using Forgot Password Link</a:t>
            </a:r>
            <a:r>
              <a:rPr lang="en-US" dirty="0" smtClean="0"/>
              <a:t>).</a:t>
            </a:r>
          </a:p>
          <a:p>
            <a:r>
              <a:rPr lang="en-US" dirty="0"/>
              <a:t>Click on        login icon to login the application.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87903" y="5632249"/>
            <a:ext cx="423369" cy="38586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942575" y="1679366"/>
            <a:ext cx="7571549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630"/>
            <a:ext cx="10515600" cy="5909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Once </a:t>
            </a:r>
            <a:r>
              <a:rPr lang="en-US" dirty="0"/>
              <a:t>the user clicks </a:t>
            </a:r>
            <a:r>
              <a:rPr lang="en-US" b="1" dirty="0"/>
              <a:t>Add Collection </a:t>
            </a:r>
            <a:r>
              <a:rPr lang="en-US" b="1" dirty="0" smtClean="0"/>
              <a:t>List </a:t>
            </a:r>
            <a:r>
              <a:rPr lang="en-US" dirty="0" smtClean="0"/>
              <a:t>option,</a:t>
            </a:r>
            <a:r>
              <a:rPr lang="en-US" b="1" dirty="0" smtClean="0"/>
              <a:t> </a:t>
            </a:r>
            <a:r>
              <a:rPr lang="en-US" dirty="0" smtClean="0"/>
              <a:t>a pop up screen </a:t>
            </a:r>
            <a:r>
              <a:rPr lang="en-US" dirty="0"/>
              <a:t>will appear as shown below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5. On </a:t>
            </a:r>
            <a:r>
              <a:rPr lang="en-US" dirty="0"/>
              <a:t>the Add Screen,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Enter the required Collection </a:t>
            </a:r>
            <a:r>
              <a:rPr lang="en-US" sz="2600" dirty="0" smtClean="0"/>
              <a:t>Name </a:t>
            </a:r>
            <a:r>
              <a:rPr lang="en-US" sz="2600" dirty="0" err="1" smtClean="0"/>
              <a:t>i.e</a:t>
            </a:r>
            <a:r>
              <a:rPr lang="en-US" sz="2600" dirty="0" smtClean="0"/>
              <a:t> Role Name </a:t>
            </a:r>
            <a:r>
              <a:rPr lang="en-US" sz="2600" dirty="0"/>
              <a:t>in the </a:t>
            </a:r>
            <a:r>
              <a:rPr lang="en-US" sz="2600" b="1" dirty="0"/>
              <a:t>Collection List Name</a:t>
            </a:r>
            <a:r>
              <a:rPr lang="en-US" sz="2600" dirty="0"/>
              <a:t> text </a:t>
            </a:r>
            <a:r>
              <a:rPr lang="en-US" sz="2600" dirty="0" smtClean="0"/>
              <a:t>box.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Select </a:t>
            </a:r>
            <a:r>
              <a:rPr lang="en-US" sz="2600" dirty="0"/>
              <a:t>the required Collection Attribute from the </a:t>
            </a:r>
            <a:r>
              <a:rPr lang="en-US" sz="2600" b="1" dirty="0"/>
              <a:t>Collection Attribute</a:t>
            </a:r>
            <a:r>
              <a:rPr lang="en-US" sz="2600" dirty="0"/>
              <a:t> drop </a:t>
            </a:r>
            <a:r>
              <a:rPr lang="en-US" sz="2600" dirty="0" smtClean="0"/>
              <a:t>down as </a:t>
            </a:r>
            <a:r>
              <a:rPr lang="en-US" sz="2600" b="1" dirty="0" smtClean="0"/>
              <a:t>Role</a:t>
            </a:r>
            <a:r>
              <a:rPr lang="en-US" sz="2600" dirty="0" smtClean="0"/>
              <a:t> by default.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963" y="1519707"/>
            <a:ext cx="5241701" cy="26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7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27" y="624468"/>
            <a:ext cx="11108473" cy="5552495"/>
          </a:xfrm>
        </p:spPr>
        <p:txBody>
          <a:bodyPr/>
          <a:lstStyle/>
          <a:p>
            <a:pPr lvl="1"/>
            <a:r>
              <a:rPr lang="en-US" sz="2400" dirty="0" smtClean="0"/>
              <a:t>Click </a:t>
            </a:r>
            <a:r>
              <a:rPr lang="en-US" sz="2400" dirty="0"/>
              <a:t>the required Status in the </a:t>
            </a:r>
            <a:r>
              <a:rPr lang="en-US" sz="2400" b="1" dirty="0"/>
              <a:t>Active Status </a:t>
            </a:r>
            <a:r>
              <a:rPr lang="en-US" sz="2400" dirty="0"/>
              <a:t>drop down.</a:t>
            </a:r>
          </a:p>
          <a:p>
            <a:pPr lvl="1"/>
            <a:r>
              <a:rPr lang="en-US" sz="2400" dirty="0"/>
              <a:t>Click </a:t>
            </a:r>
            <a:r>
              <a:rPr lang="en-US" sz="2400" b="1" dirty="0"/>
              <a:t>Save </a:t>
            </a:r>
            <a:r>
              <a:rPr lang="en-US" sz="2400" dirty="0"/>
              <a:t>to save the collection list details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Edit </a:t>
            </a:r>
            <a:r>
              <a:rPr lang="en-US" b="1" dirty="0"/>
              <a:t>Collection List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edit </a:t>
            </a:r>
            <a:r>
              <a:rPr lang="en-US" dirty="0" smtClean="0"/>
              <a:t>do </a:t>
            </a:r>
            <a:r>
              <a:rPr lang="en-US" dirty="0"/>
              <a:t>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6. Click</a:t>
            </a:r>
            <a:r>
              <a:rPr lang="en-US" dirty="0" smtClean="0">
                <a:solidFill>
                  <a:srgbClr val="0070C0"/>
                </a:solidFill>
              </a:rPr>
              <a:t>       </a:t>
            </a:r>
            <a:r>
              <a:rPr lang="en-US" dirty="0"/>
              <a:t>Edit icon to edit the Collection List in the image shown below.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2432" y="2793109"/>
            <a:ext cx="427275" cy="3303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7" y="3667495"/>
            <a:ext cx="11684620" cy="19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56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5980"/>
            <a:ext cx="10515600" cy="5440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r>
              <a:rPr lang="en-US" dirty="0" smtClean="0"/>
              <a:t>Once </a:t>
            </a:r>
            <a:r>
              <a:rPr lang="en-US" dirty="0"/>
              <a:t>the Edit        icon was clicked, the below shown pop up will appear,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8.On </a:t>
            </a:r>
            <a:r>
              <a:rPr lang="en-US" dirty="0"/>
              <a:t>the Edit Screen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  </a:t>
            </a:r>
            <a:r>
              <a:rPr lang="en-US" sz="2400" dirty="0"/>
              <a:t>User can edit the </a:t>
            </a:r>
            <a:r>
              <a:rPr lang="en-US" sz="2400" b="1" dirty="0"/>
              <a:t>Collection List </a:t>
            </a:r>
            <a:r>
              <a:rPr lang="en-US" sz="2400" b="1" dirty="0" smtClean="0"/>
              <a:t>Name </a:t>
            </a:r>
            <a:r>
              <a:rPr lang="en-US" sz="2400" dirty="0" smtClean="0"/>
              <a:t>and</a:t>
            </a:r>
            <a:r>
              <a:rPr lang="en-US" sz="2400" b="1" dirty="0" smtClean="0"/>
              <a:t> Active </a:t>
            </a:r>
            <a:r>
              <a:rPr lang="en-US" sz="2400" b="1" dirty="0"/>
              <a:t>Status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   </a:t>
            </a:r>
            <a:r>
              <a:rPr lang="en-US" sz="2400" dirty="0"/>
              <a:t>Click          icon to save the edited </a:t>
            </a:r>
            <a:r>
              <a:rPr lang="en-US" sz="2400" b="1" dirty="0"/>
              <a:t>Collection </a:t>
            </a:r>
            <a:r>
              <a:rPr lang="en-US" sz="2400" b="1" dirty="0" smtClean="0"/>
              <a:t>List.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500" y="5180946"/>
            <a:ext cx="542764" cy="33168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38896" y="707515"/>
            <a:ext cx="493804" cy="441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798" y="1667491"/>
            <a:ext cx="54483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96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561"/>
            <a:ext cx="10515600" cy="5619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7030A0"/>
                </a:solidFill>
              </a:rPr>
              <a:t>ACTIVE</a:t>
            </a:r>
            <a:r>
              <a:rPr lang="en-US" b="1" dirty="0">
                <a:solidFill>
                  <a:srgbClr val="7030A0"/>
                </a:solidFill>
              </a:rPr>
              <a:t> and </a:t>
            </a:r>
            <a:r>
              <a:rPr lang="en-US" b="1" u="sng" dirty="0">
                <a:solidFill>
                  <a:srgbClr val="7030A0"/>
                </a:solidFill>
              </a:rPr>
              <a:t>INACTIVE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User has to option to Active or Inactive the existing Users in the Collection </a:t>
            </a:r>
            <a:r>
              <a:rPr lang="en-US" dirty="0" smtClean="0"/>
              <a:t>List which will activate/inactivate the user in the application.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If </a:t>
            </a:r>
            <a:r>
              <a:rPr lang="en-US" dirty="0"/>
              <a:t>the user needs to activate the </a:t>
            </a:r>
            <a:r>
              <a:rPr lang="en-US" dirty="0" smtClean="0"/>
              <a:t>Collections List, </a:t>
            </a:r>
            <a:r>
              <a:rPr lang="en-US" dirty="0"/>
              <a:t>Click the status as </a:t>
            </a:r>
            <a:r>
              <a:rPr lang="en-US" b="1" dirty="0"/>
              <a:t>Active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68" y="2375898"/>
            <a:ext cx="11514041" cy="22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52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40" y="364814"/>
            <a:ext cx="10515600" cy="598023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user needs to deactivate the </a:t>
            </a:r>
            <a:r>
              <a:rPr lang="en-US" dirty="0" smtClean="0"/>
              <a:t>Collections List, </a:t>
            </a:r>
            <a:r>
              <a:rPr lang="en-US" dirty="0"/>
              <a:t>Click the Status as </a:t>
            </a:r>
            <a:r>
              <a:rPr lang="en-US" b="1" dirty="0"/>
              <a:t>Inactive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Add </a:t>
            </a:r>
            <a:r>
              <a:rPr lang="en-GB" b="1" dirty="0"/>
              <a:t>User</a:t>
            </a:r>
            <a:r>
              <a:rPr lang="en-GB" b="1" dirty="0" smtClean="0"/>
              <a:t>:</a:t>
            </a:r>
          </a:p>
          <a:p>
            <a:pPr marL="0" indent="0">
              <a:buNone/>
            </a:pPr>
            <a:r>
              <a:rPr lang="en-GB" b="1" dirty="0" smtClean="0"/>
              <a:t>To add user do the following</a:t>
            </a:r>
          </a:p>
          <a:p>
            <a:pPr marL="0" indent="0">
              <a:buNone/>
            </a:pPr>
            <a:r>
              <a:rPr lang="en-GB" dirty="0" smtClean="0"/>
              <a:t>1. Click      icon to add user to the collections.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40" y="1429556"/>
            <a:ext cx="11228167" cy="2382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521" y="4994702"/>
            <a:ext cx="3333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6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63" y="1825625"/>
            <a:ext cx="11231137" cy="4351338"/>
          </a:xfrm>
        </p:spPr>
        <p:txBody>
          <a:bodyPr/>
          <a:lstStyle/>
          <a:p>
            <a:pPr lvl="0"/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2.Once </a:t>
            </a:r>
            <a:r>
              <a:rPr lang="en-GB" dirty="0"/>
              <a:t>the user clicks the icon, the below shown pop up appears.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96" y="246440"/>
            <a:ext cx="9765176" cy="2014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874" y="2697086"/>
            <a:ext cx="4658417" cy="34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70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73"/>
            <a:ext cx="10515600" cy="596509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3.In </a:t>
            </a:r>
            <a:r>
              <a:rPr lang="en-GB" dirty="0"/>
              <a:t>the Add Screen</a:t>
            </a:r>
            <a:r>
              <a:rPr lang="en-GB" dirty="0" smtClean="0"/>
              <a:t>,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1"/>
            <a:r>
              <a:rPr lang="en-GB" dirty="0"/>
              <a:t>If the user needs to add the user, Select the required user and click </a:t>
            </a:r>
            <a:r>
              <a:rPr lang="en-GB" b="1" dirty="0"/>
              <a:t>Add</a:t>
            </a:r>
            <a:r>
              <a:rPr lang="en-GB" dirty="0"/>
              <a:t> button.</a:t>
            </a:r>
            <a:endParaRPr lang="en-US" dirty="0"/>
          </a:p>
          <a:p>
            <a:pPr marL="0" lvl="0" indent="0">
              <a:buNone/>
            </a:pPr>
            <a:endParaRPr lang="en-GB" dirty="0"/>
          </a:p>
          <a:p>
            <a:pPr lvl="0"/>
            <a:endParaRPr lang="en-GB" dirty="0" smtClean="0"/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747" y="645260"/>
            <a:ext cx="56007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88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932"/>
            <a:ext cx="10515600" cy="588703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GB" dirty="0"/>
              <a:t>If the user needs to remove the selected user, Select the required user from the selected items then click </a:t>
            </a:r>
            <a:r>
              <a:rPr lang="en-GB" b="1" dirty="0"/>
              <a:t>Remove</a:t>
            </a:r>
            <a:r>
              <a:rPr lang="en-GB" dirty="0"/>
              <a:t> button.</a:t>
            </a:r>
            <a:endParaRPr lang="en-US" dirty="0"/>
          </a:p>
          <a:p>
            <a:pPr marL="0" lvl="0" indent="0">
              <a:buNone/>
            </a:pPr>
            <a:r>
              <a:rPr lang="en-GB" dirty="0" smtClean="0"/>
              <a:t>4. Click </a:t>
            </a:r>
            <a:r>
              <a:rPr lang="en-GB" b="1" dirty="0"/>
              <a:t>Save</a:t>
            </a:r>
            <a:r>
              <a:rPr lang="en-GB" dirty="0"/>
              <a:t> to save the Add user.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91" y="289932"/>
            <a:ext cx="5238169" cy="38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35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22" y="9749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	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</a:t>
            </a:r>
            <a:r>
              <a:rPr lang="en-US" u="sng" dirty="0" smtClean="0">
                <a:solidFill>
                  <a:srgbClr val="0070C0"/>
                </a:solidFill>
              </a:rPr>
              <a:t>CHECKLIST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22" y="1234611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1.Click </a:t>
            </a:r>
            <a:r>
              <a:rPr lang="en-US" b="1" dirty="0"/>
              <a:t>Check List Items</a:t>
            </a:r>
            <a:r>
              <a:rPr lang="en-US" dirty="0"/>
              <a:t> under the </a:t>
            </a:r>
            <a:r>
              <a:rPr lang="en-US" b="1" dirty="0"/>
              <a:t>Checklist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2.Once </a:t>
            </a:r>
            <a:r>
              <a:rPr lang="en-US" dirty="0"/>
              <a:t>the user clicks Checklist Items, on the right hand side checklist items will </a:t>
            </a:r>
            <a:r>
              <a:rPr lang="en-US" dirty="0" smtClean="0"/>
              <a:t>appear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766" y="1820785"/>
            <a:ext cx="2653198" cy="24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56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115" y="331673"/>
            <a:ext cx="1570463" cy="504670"/>
          </a:xfrm>
        </p:spPr>
        <p:txBody>
          <a:bodyPr>
            <a:no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SEARCH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6343"/>
            <a:ext cx="10515600" cy="534062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Search option User can search </a:t>
            </a:r>
            <a:r>
              <a:rPr lang="en-US" dirty="0" smtClean="0"/>
              <a:t>for </a:t>
            </a:r>
            <a:r>
              <a:rPr lang="en-US" dirty="0"/>
              <a:t>the existing </a:t>
            </a:r>
            <a:r>
              <a:rPr lang="en-US" dirty="0" smtClean="0"/>
              <a:t>Check List Items name</a:t>
            </a:r>
            <a:r>
              <a:rPr lang="en-US" dirty="0"/>
              <a:t>. If the </a:t>
            </a:r>
            <a:r>
              <a:rPr lang="en-US" dirty="0" smtClean="0"/>
              <a:t>Check List Items name </a:t>
            </a:r>
            <a:r>
              <a:rPr lang="en-US" dirty="0"/>
              <a:t>does not exists then the user can Add </a:t>
            </a:r>
            <a:r>
              <a:rPr lang="en-US" dirty="0" smtClean="0"/>
              <a:t>the </a:t>
            </a:r>
            <a:r>
              <a:rPr lang="en-US" dirty="0"/>
              <a:t>Check List Item </a:t>
            </a:r>
            <a:r>
              <a:rPr lang="en-US" dirty="0" smtClean="0"/>
              <a:t>to the Check List Items mentioned below.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15" y="2423995"/>
            <a:ext cx="10901482" cy="261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/>
          <a:lstStyle/>
          <a:p>
            <a:r>
              <a:rPr lang="en-US" dirty="0"/>
              <a:t>Once </a:t>
            </a:r>
            <a:r>
              <a:rPr lang="en-US" dirty="0" smtClean="0"/>
              <a:t>the </a:t>
            </a:r>
            <a:r>
              <a:rPr lang="en-US" dirty="0"/>
              <a:t>user logged in below screen will </a:t>
            </a:r>
            <a:r>
              <a:rPr lang="en-US" dirty="0" smtClean="0"/>
              <a:t>appear.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148" y="0"/>
            <a:ext cx="2293095" cy="841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17" y="1977343"/>
            <a:ext cx="11227419" cy="3313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23" y="401444"/>
            <a:ext cx="10515600" cy="584242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Add Check List Items: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To add do the following: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3.Click </a:t>
            </a:r>
            <a:r>
              <a:rPr lang="en-US" b="1" dirty="0"/>
              <a:t>Add Checklist </a:t>
            </a:r>
            <a:r>
              <a:rPr lang="en-US" b="1" dirty="0" smtClean="0"/>
              <a:t>Items </a:t>
            </a:r>
            <a:r>
              <a:rPr lang="en-US" dirty="0"/>
              <a:t>to add new checklist items.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23" y="929417"/>
            <a:ext cx="10515600" cy="22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9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595" y="393536"/>
            <a:ext cx="10515600" cy="5898183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4.Once </a:t>
            </a:r>
            <a:r>
              <a:rPr lang="en-US" dirty="0"/>
              <a:t>the Add button </a:t>
            </a:r>
            <a:r>
              <a:rPr lang="en-US" dirty="0" smtClean="0"/>
              <a:t>is </a:t>
            </a:r>
            <a:r>
              <a:rPr lang="en-US" dirty="0"/>
              <a:t>clicked and the below shown pop up will appear,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88" y="1004605"/>
            <a:ext cx="11662318" cy="288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22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5.On </a:t>
            </a:r>
            <a:r>
              <a:rPr lang="en-US" dirty="0"/>
              <a:t>the Checklist Item Screen,</a:t>
            </a:r>
          </a:p>
          <a:p>
            <a:pPr lvl="1"/>
            <a:r>
              <a:rPr lang="en-US" sz="2600" dirty="0"/>
              <a:t>Enter the required Checklist Name in the </a:t>
            </a:r>
            <a:r>
              <a:rPr lang="en-US" sz="2600" b="1" dirty="0"/>
              <a:t>Name </a:t>
            </a:r>
            <a:r>
              <a:rPr lang="en-US" sz="2600" dirty="0"/>
              <a:t>text box.</a:t>
            </a:r>
          </a:p>
          <a:p>
            <a:pPr lvl="1"/>
            <a:r>
              <a:rPr lang="en-US" sz="2600" dirty="0"/>
              <a:t>Enter the required Display Name in the </a:t>
            </a:r>
            <a:r>
              <a:rPr lang="en-US" sz="2600" b="1" dirty="0"/>
              <a:t>Display Name</a:t>
            </a:r>
            <a:r>
              <a:rPr lang="en-US" sz="2600" dirty="0"/>
              <a:t> text box.</a:t>
            </a:r>
          </a:p>
          <a:p>
            <a:pPr lvl="1"/>
            <a:r>
              <a:rPr lang="en-US" sz="2600" dirty="0"/>
              <a:t>Enter the required Description in the </a:t>
            </a:r>
            <a:r>
              <a:rPr lang="en-US" sz="2600" b="1" dirty="0"/>
              <a:t>Description </a:t>
            </a:r>
            <a:r>
              <a:rPr lang="en-US" sz="2600" dirty="0"/>
              <a:t>text box.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87" y="130950"/>
            <a:ext cx="5769735" cy="43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65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722"/>
            <a:ext cx="10515600" cy="5976241"/>
          </a:xfrm>
        </p:spPr>
        <p:txBody>
          <a:bodyPr/>
          <a:lstStyle/>
          <a:p>
            <a:pPr lvl="0"/>
            <a:r>
              <a:rPr lang="en-US" dirty="0"/>
              <a:t>Select the required Status </a:t>
            </a:r>
            <a:r>
              <a:rPr lang="en-US" dirty="0" smtClean="0"/>
              <a:t>to activate/inactivate checklist </a:t>
            </a:r>
            <a:r>
              <a:rPr lang="en-US" dirty="0"/>
              <a:t>	</a:t>
            </a:r>
            <a:r>
              <a:rPr lang="en-US" dirty="0" smtClean="0"/>
              <a:t>item.</a:t>
            </a:r>
            <a:endParaRPr lang="en-US" dirty="0"/>
          </a:p>
          <a:p>
            <a:pPr lvl="0"/>
            <a:r>
              <a:rPr lang="en-US" dirty="0"/>
              <a:t>Select the required role from the </a:t>
            </a:r>
            <a:r>
              <a:rPr lang="en-US" b="1" dirty="0"/>
              <a:t>Security </a:t>
            </a:r>
            <a:r>
              <a:rPr lang="en-US" dirty="0"/>
              <a:t>drop down.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450" y="1544840"/>
            <a:ext cx="4761920" cy="46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46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6839"/>
            <a:ext cx="10515600" cy="5820124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More </a:t>
            </a:r>
            <a:r>
              <a:rPr lang="en-US" dirty="0"/>
              <a:t>than one role can be added by selecting from look up list as shown below,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94" y="1484087"/>
            <a:ext cx="6060797" cy="48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5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41" y="278780"/>
            <a:ext cx="10974659" cy="5898183"/>
          </a:xfrm>
        </p:spPr>
        <p:txBody>
          <a:bodyPr/>
          <a:lstStyle/>
          <a:p>
            <a:pPr lvl="0"/>
            <a:r>
              <a:rPr lang="en-US" dirty="0"/>
              <a:t>User can remove the selected role by deselecting from drop down list.</a:t>
            </a:r>
          </a:p>
          <a:p>
            <a:pPr marL="0" indent="0">
              <a:buNone/>
            </a:pPr>
            <a:r>
              <a:rPr lang="en-US" dirty="0" smtClean="0"/>
              <a:t>6.Click </a:t>
            </a:r>
            <a:r>
              <a:rPr lang="en-US" b="1" dirty="0"/>
              <a:t>Save </a:t>
            </a:r>
            <a:r>
              <a:rPr lang="en-US" dirty="0"/>
              <a:t>to Save the Checklist Items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Edit Checklist Items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To Edit do the following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7.Click     Edit icon to edit the Checklist items.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284055" y="2180527"/>
            <a:ext cx="346075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64" y="2629714"/>
            <a:ext cx="11251580" cy="27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6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6839"/>
            <a:ext cx="10515600" cy="597705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8.Once </a:t>
            </a:r>
            <a:r>
              <a:rPr lang="en-US" dirty="0"/>
              <a:t>the edit icon </a:t>
            </a:r>
            <a:r>
              <a:rPr lang="en-US" dirty="0" smtClean="0"/>
              <a:t>is </a:t>
            </a:r>
            <a:r>
              <a:rPr lang="en-US" dirty="0"/>
              <a:t>clicked and the below shown pop up will appear</a:t>
            </a:r>
            <a:r>
              <a:rPr lang="en-US" dirty="0" smtClean="0"/>
              <a:t>,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9.On </a:t>
            </a:r>
            <a:r>
              <a:rPr lang="en-US" dirty="0"/>
              <a:t>the Checklist Items screen,</a:t>
            </a:r>
          </a:p>
          <a:p>
            <a:pPr lvl="1"/>
            <a:r>
              <a:rPr lang="en-US" sz="2400" dirty="0"/>
              <a:t>User can edit or change the checklist items </a:t>
            </a:r>
            <a:r>
              <a:rPr lang="en-US" sz="2400" dirty="0" smtClean="0"/>
              <a:t>details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b="1" dirty="0" smtClean="0"/>
              <a:t>Name, Display Name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User can reselect Users from the </a:t>
            </a:r>
            <a:r>
              <a:rPr lang="en-US" sz="2400" b="1" dirty="0" smtClean="0"/>
              <a:t>Security</a:t>
            </a:r>
            <a:r>
              <a:rPr lang="en-US" sz="2400" dirty="0" smtClean="0"/>
              <a:t> dropdown.</a:t>
            </a:r>
          </a:p>
          <a:p>
            <a:pPr lvl="1"/>
            <a:r>
              <a:rPr lang="en-US" sz="2400" dirty="0"/>
              <a:t>Click </a:t>
            </a:r>
            <a:r>
              <a:rPr lang="en-US" sz="2400" b="1" dirty="0"/>
              <a:t>Save </a:t>
            </a:r>
            <a:r>
              <a:rPr lang="en-US" sz="2400" dirty="0"/>
              <a:t>to save the edited Checklist </a:t>
            </a:r>
            <a:r>
              <a:rPr lang="en-US" sz="2400" dirty="0" smtClean="0"/>
              <a:t>Item.</a:t>
            </a: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927" y="815998"/>
            <a:ext cx="5576552" cy="354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05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06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					</a:t>
            </a:r>
            <a:r>
              <a:rPr lang="en-US" u="sng" dirty="0" smtClean="0">
                <a:solidFill>
                  <a:srgbClr val="0070C0"/>
                </a:solidFill>
              </a:rPr>
              <a:t>MASTERS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5190"/>
            <a:ext cx="10515600" cy="53517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1.Click </a:t>
            </a:r>
            <a:r>
              <a:rPr lang="en-US" dirty="0"/>
              <a:t>on the MASTERS menu option</a:t>
            </a:r>
          </a:p>
          <a:p>
            <a:pPr marL="0" indent="0">
              <a:buNone/>
            </a:pPr>
            <a:r>
              <a:rPr lang="en-US" dirty="0" smtClean="0"/>
              <a:t>2.It </a:t>
            </a:r>
            <a:r>
              <a:rPr lang="en-US" dirty="0"/>
              <a:t>consists of 11 Masters such </a:t>
            </a:r>
            <a:r>
              <a:rPr lang="en-US" dirty="0" smtClean="0"/>
              <a:t>as :-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986" y="1155342"/>
            <a:ext cx="2610656" cy="47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86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8357" y="331668"/>
            <a:ext cx="4100352" cy="718429"/>
          </a:xfrm>
        </p:spPr>
        <p:txBody>
          <a:bodyPr>
            <a:noAutofit/>
          </a:bodyPr>
          <a:lstStyle/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REGION </a:t>
            </a:r>
            <a:r>
              <a:rPr lang="en-US" sz="2400" dirty="0">
                <a:solidFill>
                  <a:srgbClr val="0070C0"/>
                </a:solidFill>
              </a:rPr>
              <a:t>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12" y="690883"/>
            <a:ext cx="10515600" cy="530716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1.On </a:t>
            </a:r>
            <a:r>
              <a:rPr lang="en-US" dirty="0"/>
              <a:t>the Left side of the navigation panel, Click </a:t>
            </a:r>
            <a:r>
              <a:rPr lang="en-US" sz="2000" b="1" dirty="0" smtClean="0">
                <a:solidFill>
                  <a:srgbClr val="0070C0"/>
                </a:solidFill>
              </a:rPr>
              <a:t>REGION </a:t>
            </a:r>
            <a:r>
              <a:rPr lang="en-US" sz="2000" b="1" dirty="0">
                <a:solidFill>
                  <a:srgbClr val="0070C0"/>
                </a:solidFill>
              </a:rPr>
              <a:t>MASTER</a:t>
            </a:r>
            <a:r>
              <a:rPr lang="en-US" sz="2000" b="1" dirty="0"/>
              <a:t> </a:t>
            </a:r>
            <a:r>
              <a:rPr lang="en-US" dirty="0"/>
              <a:t>under the </a:t>
            </a:r>
            <a:r>
              <a:rPr lang="en-US" sz="2000" b="1" dirty="0" smtClean="0">
                <a:solidFill>
                  <a:srgbClr val="0070C0"/>
                </a:solidFill>
              </a:rPr>
              <a:t>MASTERS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12" y="1790566"/>
            <a:ext cx="106489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41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681" y="456220"/>
            <a:ext cx="1782337" cy="549275"/>
          </a:xfr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SEARCH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5190"/>
            <a:ext cx="10515600" cy="535177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Search option User can search in the existing </a:t>
            </a:r>
            <a:r>
              <a:rPr lang="en-US" dirty="0" smtClean="0"/>
              <a:t>Masters Data. </a:t>
            </a:r>
            <a:r>
              <a:rPr lang="en-US" dirty="0"/>
              <a:t>If the </a:t>
            </a:r>
            <a:r>
              <a:rPr lang="en-US" dirty="0" smtClean="0"/>
              <a:t>Master Data </a:t>
            </a:r>
            <a:r>
              <a:rPr lang="en-US" dirty="0"/>
              <a:t>does not exists then the user can Add </a:t>
            </a:r>
            <a:r>
              <a:rPr lang="en-US" dirty="0" smtClean="0"/>
              <a:t>new Masters Data </a:t>
            </a:r>
            <a:r>
              <a:rPr lang="en-US" dirty="0"/>
              <a:t>mentioned below.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2102677"/>
            <a:ext cx="97821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1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2" y="594745"/>
            <a:ext cx="10515600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Click the user </a:t>
            </a:r>
            <a:r>
              <a:rPr lang="en-GB" sz="2400" b="0" dirty="0" smtClean="0"/>
              <a:t>profile </a:t>
            </a:r>
            <a:r>
              <a:rPr lang="en-GB" sz="2400" b="0" dirty="0"/>
              <a:t>and then click the </a:t>
            </a:r>
            <a:r>
              <a:rPr lang="en-US" sz="2400" b="0" dirty="0"/>
              <a:t>Settings</a:t>
            </a:r>
            <a:r>
              <a:rPr lang="en-GB" sz="2400" b="0" dirty="0"/>
              <a:t> link as shown below.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932" y="1920308"/>
            <a:ext cx="10515600" cy="36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8712"/>
            <a:ext cx="10515600" cy="5608251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/>
              <a:t>add </a:t>
            </a:r>
            <a:r>
              <a:rPr lang="en-GB" b="1" dirty="0" smtClean="0"/>
              <a:t>REGION</a:t>
            </a:r>
            <a:r>
              <a:rPr lang="en-GB" dirty="0" smtClean="0"/>
              <a:t> </a:t>
            </a:r>
            <a:r>
              <a:rPr lang="en-GB" dirty="0"/>
              <a:t>Master, do the following,</a:t>
            </a:r>
          </a:p>
          <a:p>
            <a:pPr marL="0" indent="0">
              <a:buNone/>
            </a:pPr>
            <a:r>
              <a:rPr lang="en-GB" dirty="0" smtClean="0"/>
              <a:t>2.Click         </a:t>
            </a:r>
            <a:r>
              <a:rPr lang="en-GB" dirty="0"/>
              <a:t>icon shown </a:t>
            </a:r>
            <a:r>
              <a:rPr lang="en-GB" dirty="0" smtClean="0"/>
              <a:t>below.</a:t>
            </a:r>
            <a:endParaRPr lang="en-GB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77" y="1527483"/>
            <a:ext cx="520320" cy="298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92" y="2276005"/>
            <a:ext cx="10159017" cy="31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92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7922"/>
            <a:ext cx="10515600" cy="551904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3.Once </a:t>
            </a:r>
            <a:r>
              <a:rPr lang="en-GB" dirty="0"/>
              <a:t>the user clicks the           icon, </a:t>
            </a:r>
            <a:r>
              <a:rPr lang="en-GB" dirty="0" smtClean="0"/>
              <a:t>a pop up screen </a:t>
            </a:r>
            <a:r>
              <a:rPr lang="en-GB" dirty="0"/>
              <a:t>appears as shown </a:t>
            </a:r>
            <a:r>
              <a:rPr lang="en-GB" dirty="0" smtClean="0"/>
              <a:t>below.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4.On </a:t>
            </a:r>
            <a:r>
              <a:rPr lang="en-GB" dirty="0"/>
              <a:t>the </a:t>
            </a:r>
            <a:r>
              <a:rPr lang="en-GB" dirty="0" smtClean="0"/>
              <a:t>Region </a:t>
            </a:r>
            <a:r>
              <a:rPr lang="en-GB" dirty="0"/>
              <a:t>Master Screen.</a:t>
            </a:r>
          </a:p>
          <a:p>
            <a:pPr lvl="1"/>
            <a:r>
              <a:rPr lang="en-GB" sz="2400" dirty="0"/>
              <a:t>Enter the required </a:t>
            </a:r>
            <a:r>
              <a:rPr lang="en-GB" sz="2400" b="1" dirty="0" smtClean="0"/>
              <a:t>Region </a:t>
            </a:r>
            <a:r>
              <a:rPr lang="en-GB" sz="2400" b="1" dirty="0" smtClean="0"/>
              <a:t>Name</a:t>
            </a:r>
            <a:r>
              <a:rPr lang="en-GB" sz="2400" dirty="0" smtClean="0"/>
              <a:t>. </a:t>
            </a:r>
            <a:r>
              <a:rPr lang="en-GB" sz="2400" dirty="0" smtClean="0"/>
              <a:t>(</a:t>
            </a:r>
            <a:r>
              <a:rPr lang="en-GB" sz="2400" b="1" dirty="0" smtClean="0"/>
              <a:t>Region </a:t>
            </a:r>
            <a:r>
              <a:rPr lang="en-GB" sz="2400" b="1" dirty="0" smtClean="0"/>
              <a:t>Name </a:t>
            </a:r>
            <a:r>
              <a:rPr lang="en-GB" sz="2400" dirty="0" smtClean="0"/>
              <a:t>should be unique)</a:t>
            </a:r>
            <a:endParaRPr lang="en-GB" sz="2400" dirty="0"/>
          </a:p>
          <a:p>
            <a:pPr lvl="1"/>
            <a:r>
              <a:rPr lang="en-GB" sz="2400" dirty="0"/>
              <a:t>Enter the required Status Active and Inactive option </a:t>
            </a:r>
            <a:r>
              <a:rPr lang="en-GB" sz="2400" dirty="0" smtClean="0"/>
              <a:t>available </a:t>
            </a:r>
            <a:r>
              <a:rPr lang="en-GB" sz="2400" dirty="0"/>
              <a:t>in the Status</a:t>
            </a:r>
          </a:p>
          <a:p>
            <a:pPr lvl="1"/>
            <a:r>
              <a:rPr lang="en-GB" sz="2400" dirty="0"/>
              <a:t>Click on the </a:t>
            </a:r>
            <a:r>
              <a:rPr lang="en-GB" sz="2400" b="1" dirty="0"/>
              <a:t>Save</a:t>
            </a:r>
            <a:r>
              <a:rPr lang="en-GB" sz="2400" dirty="0"/>
              <a:t> </a:t>
            </a:r>
            <a:r>
              <a:rPr lang="en-GB" sz="2400" dirty="0" smtClean="0"/>
              <a:t>button </a:t>
            </a:r>
            <a:r>
              <a:rPr lang="en-GB" sz="2400" dirty="0"/>
              <a:t>to save </a:t>
            </a:r>
            <a:r>
              <a:rPr lang="en-GB" sz="2400" b="1" dirty="0" smtClean="0"/>
              <a:t>Region</a:t>
            </a:r>
            <a:r>
              <a:rPr lang="en-GB" sz="2400" dirty="0" smtClean="0"/>
              <a:t> </a:t>
            </a:r>
            <a:r>
              <a:rPr lang="en-GB" sz="2400" dirty="0"/>
              <a:t>details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642" y="657922"/>
            <a:ext cx="608941" cy="3498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584" y="1435140"/>
            <a:ext cx="53149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68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5688"/>
            <a:ext cx="10515600" cy="5831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7030A0"/>
                </a:solidFill>
              </a:rPr>
              <a:t>To </a:t>
            </a:r>
            <a:r>
              <a:rPr lang="en-GB" b="1" u="sng" dirty="0">
                <a:solidFill>
                  <a:srgbClr val="7030A0"/>
                </a:solidFill>
              </a:rPr>
              <a:t>Edit do the </a:t>
            </a:r>
            <a:r>
              <a:rPr lang="en-GB" b="1" u="sng" dirty="0" smtClean="0">
                <a:solidFill>
                  <a:srgbClr val="7030A0"/>
                </a:solidFill>
              </a:rPr>
              <a:t>following</a:t>
            </a:r>
            <a:r>
              <a:rPr lang="en-GB" u="sng" dirty="0" smtClean="0"/>
              <a:t> </a:t>
            </a:r>
            <a:r>
              <a:rPr lang="en-GB" u="sng" dirty="0" smtClean="0">
                <a:solidFill>
                  <a:srgbClr val="7030A0"/>
                </a:solidFill>
              </a:rPr>
              <a:t>:-</a:t>
            </a:r>
            <a:endParaRPr lang="en-GB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 smtClean="0"/>
              <a:t>5.Click        </a:t>
            </a:r>
            <a:r>
              <a:rPr lang="en-US" b="1" dirty="0"/>
              <a:t>Edit </a:t>
            </a:r>
            <a:r>
              <a:rPr lang="en-GB" dirty="0"/>
              <a:t>icon shown below in red colour to edit the </a:t>
            </a:r>
            <a:r>
              <a:rPr lang="en-GB" b="1" dirty="0" smtClean="0"/>
              <a:t>REGION 	</a:t>
            </a:r>
            <a:r>
              <a:rPr lang="en-GB" b="1" dirty="0" smtClean="0"/>
              <a:t>MASTER</a:t>
            </a:r>
            <a:r>
              <a:rPr lang="en-US" dirty="0" smtClean="0"/>
              <a:t> </a:t>
            </a:r>
            <a:r>
              <a:rPr lang="en-US" dirty="0" smtClean="0"/>
              <a:t>details.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6.Once </a:t>
            </a:r>
            <a:r>
              <a:rPr lang="en-GB" dirty="0"/>
              <a:t>the user clicks </a:t>
            </a:r>
            <a:r>
              <a:rPr lang="en-GB" dirty="0" smtClean="0"/>
              <a:t>the edit        icon a pop </a:t>
            </a:r>
            <a:r>
              <a:rPr lang="en-GB" dirty="0"/>
              <a:t>up appears as shown </a:t>
            </a:r>
            <a:r>
              <a:rPr lang="en-GB" dirty="0" smtClean="0"/>
              <a:t>below.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7.User can change the details in the </a:t>
            </a:r>
            <a:r>
              <a:rPr lang="en-GB" dirty="0" smtClean="0"/>
              <a:t>Region</a:t>
            </a:r>
            <a:r>
              <a:rPr lang="en-GB" dirty="0" smtClean="0"/>
              <a:t> </a:t>
            </a:r>
            <a:r>
              <a:rPr lang="en-GB" dirty="0" smtClean="0"/>
              <a:t>Master</a:t>
            </a:r>
          </a:p>
          <a:p>
            <a:pPr marL="0" indent="0">
              <a:buNone/>
            </a:pPr>
            <a:r>
              <a:rPr lang="en-GB" dirty="0" smtClean="0"/>
              <a:t>8.Click the </a:t>
            </a:r>
            <a:r>
              <a:rPr lang="en-GB" b="1" dirty="0" smtClean="0"/>
              <a:t>Save</a:t>
            </a:r>
            <a:r>
              <a:rPr lang="en-GB" dirty="0" smtClean="0"/>
              <a:t> Button to the save the details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30042" y="870678"/>
            <a:ext cx="504738" cy="36966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56027" y="2936324"/>
            <a:ext cx="504738" cy="3696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780" y="1318541"/>
            <a:ext cx="6829425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898" y="3485501"/>
            <a:ext cx="53530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0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38" y="26719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Revision Reason Master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8" y="1056068"/>
            <a:ext cx="10515600" cy="48246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</a:t>
            </a:r>
            <a:r>
              <a:rPr lang="en-US" sz="2000" dirty="0" smtClean="0"/>
              <a:t>On the Left side of the navigation panel, Click </a:t>
            </a:r>
            <a:r>
              <a:rPr lang="en-US" sz="2000" b="1" dirty="0" smtClean="0"/>
              <a:t>Revision Reason Master </a:t>
            </a:r>
            <a:r>
              <a:rPr lang="en-US" sz="2000" dirty="0" smtClean="0"/>
              <a:t>under the MASTERS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GB" sz="2000" dirty="0"/>
              <a:t>To add </a:t>
            </a:r>
            <a:r>
              <a:rPr lang="en-US" sz="2000" b="1" dirty="0"/>
              <a:t>Revision Reason Master </a:t>
            </a:r>
            <a:r>
              <a:rPr lang="en-GB" sz="2000" dirty="0" smtClean="0"/>
              <a:t>, </a:t>
            </a:r>
            <a:r>
              <a:rPr lang="en-GB" sz="2000" dirty="0"/>
              <a:t>do the following,</a:t>
            </a:r>
          </a:p>
          <a:p>
            <a:pPr marL="0" indent="0">
              <a:buNone/>
            </a:pPr>
            <a:r>
              <a:rPr lang="en-GB" sz="2000" dirty="0"/>
              <a:t>2.Click on Add to add a new </a:t>
            </a:r>
            <a:r>
              <a:rPr lang="en-US" sz="2000" b="1" dirty="0"/>
              <a:t>Revision Reason Master </a:t>
            </a:r>
            <a:r>
              <a:rPr lang="en-GB" sz="2000" b="1" dirty="0" smtClean="0"/>
              <a:t>.</a:t>
            </a:r>
            <a:endParaRPr lang="en-GB" sz="20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60" y="1582157"/>
            <a:ext cx="11058256" cy="1070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60" y="3862454"/>
            <a:ext cx="98393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92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3.Once </a:t>
            </a:r>
            <a:r>
              <a:rPr lang="en-GB" dirty="0"/>
              <a:t>the user clicks the Add Icon a pop up appears as shown below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GB" dirty="0"/>
              <a:t>4.On the </a:t>
            </a:r>
            <a:r>
              <a:rPr lang="en-US" b="1" dirty="0"/>
              <a:t>Revision Reason Master </a:t>
            </a:r>
            <a:r>
              <a:rPr lang="en-GB" dirty="0" smtClean="0"/>
              <a:t>Screen</a:t>
            </a:r>
            <a:r>
              <a:rPr lang="en-GB" dirty="0"/>
              <a:t>.</a:t>
            </a:r>
          </a:p>
          <a:p>
            <a:pPr lvl="1"/>
            <a:r>
              <a:rPr lang="en-GB" sz="2400" dirty="0"/>
              <a:t>Enter the </a:t>
            </a:r>
            <a:r>
              <a:rPr lang="en-GB" sz="2400" b="1" dirty="0" smtClean="0"/>
              <a:t>Reason </a:t>
            </a:r>
            <a:r>
              <a:rPr lang="en-GB" sz="2400" dirty="0" smtClean="0"/>
              <a:t>field.(</a:t>
            </a:r>
            <a:r>
              <a:rPr lang="en-GB" sz="2400" b="1" dirty="0"/>
              <a:t>Reason </a:t>
            </a:r>
            <a:r>
              <a:rPr lang="en-GB" sz="2400" dirty="0" smtClean="0"/>
              <a:t>should </a:t>
            </a:r>
            <a:r>
              <a:rPr lang="en-GB" sz="2400" dirty="0"/>
              <a:t>be Unique).</a:t>
            </a:r>
          </a:p>
          <a:p>
            <a:pPr lvl="1"/>
            <a:r>
              <a:rPr lang="en-GB" sz="2400" dirty="0"/>
              <a:t>Enter the Required Status </a:t>
            </a:r>
            <a:r>
              <a:rPr lang="en-GB" sz="2400" b="1" dirty="0"/>
              <a:t>Active</a:t>
            </a:r>
            <a:r>
              <a:rPr lang="en-GB" sz="2400" dirty="0"/>
              <a:t> and </a:t>
            </a:r>
            <a:r>
              <a:rPr lang="en-GB" sz="2400" b="1" dirty="0"/>
              <a:t>Inactive</a:t>
            </a:r>
            <a:r>
              <a:rPr lang="en-GB" sz="2400" dirty="0"/>
              <a:t> option are available in the Status.</a:t>
            </a:r>
          </a:p>
          <a:p>
            <a:pPr lvl="1"/>
            <a:r>
              <a:rPr lang="en-GB" sz="2400" dirty="0"/>
              <a:t>Click </a:t>
            </a:r>
            <a:r>
              <a:rPr lang="en-GB" sz="2400" b="1" dirty="0"/>
              <a:t>Save</a:t>
            </a:r>
            <a:r>
              <a:rPr lang="en-GB" sz="2400" dirty="0"/>
              <a:t> button to save </a:t>
            </a:r>
            <a:r>
              <a:rPr lang="en-US" sz="2400" b="1" dirty="0"/>
              <a:t>Revision Reason Master </a:t>
            </a:r>
            <a:r>
              <a:rPr lang="en-GB" sz="2400" dirty="0" smtClean="0"/>
              <a:t>details</a:t>
            </a:r>
            <a:r>
              <a:rPr lang="en-GB" sz="24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787" y="1256159"/>
            <a:ext cx="55054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09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u="sng" dirty="0">
                <a:solidFill>
                  <a:srgbClr val="7030A0"/>
                </a:solidFill>
              </a:rPr>
              <a:t>To Edit do the following</a:t>
            </a:r>
            <a:r>
              <a:rPr lang="en-GB" u="sng" dirty="0">
                <a:solidFill>
                  <a:srgbClr val="7030A0"/>
                </a:solidFill>
              </a:rPr>
              <a:t>,</a:t>
            </a:r>
            <a:r>
              <a:rPr lang="en-GB" dirty="0">
                <a:solidFill>
                  <a:srgbClr val="7030A0"/>
                </a:solidFill>
              </a:rPr>
              <a:t/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sz="2700" b="0" dirty="0"/>
              <a:t>5.Click         </a:t>
            </a:r>
            <a:r>
              <a:rPr lang="en-US" sz="2700" b="0" dirty="0"/>
              <a:t>Edit </a:t>
            </a:r>
            <a:r>
              <a:rPr lang="en-GB" sz="2700" b="0" dirty="0"/>
              <a:t>icon shown below to edit the </a:t>
            </a:r>
            <a:r>
              <a:rPr lang="en-US" sz="2700" dirty="0"/>
              <a:t>Revision Reason Master </a:t>
            </a:r>
            <a:r>
              <a:rPr lang="en-US" sz="2700" b="0" dirty="0"/>
              <a:t>details</a:t>
            </a:r>
            <a:r>
              <a:rPr lang="en-US" sz="2700" b="0" dirty="0" smtClean="0"/>
              <a:t>.</a:t>
            </a:r>
            <a:br>
              <a:rPr lang="en-US" sz="2700" b="0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3351"/>
            <a:ext cx="10515600" cy="3343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6.Once the user clicks the edit icon a pop up appears as shown below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7.In </a:t>
            </a:r>
            <a:r>
              <a:rPr lang="en-GB" dirty="0"/>
              <a:t>the </a:t>
            </a:r>
            <a:r>
              <a:rPr lang="en-US" b="1" dirty="0"/>
              <a:t>Revision Reason </a:t>
            </a:r>
            <a:r>
              <a:rPr lang="en-US" dirty="0" smtClean="0"/>
              <a:t>screen</a:t>
            </a:r>
            <a:r>
              <a:rPr lang="en-GB" dirty="0"/>
              <a:t>,</a:t>
            </a:r>
            <a:endParaRPr lang="en-US" dirty="0"/>
          </a:p>
          <a:p>
            <a:pPr lvl="1"/>
            <a:r>
              <a:rPr lang="en-GB" sz="2400" dirty="0"/>
              <a:t>User can change the </a:t>
            </a:r>
            <a:r>
              <a:rPr lang="en-US" sz="2400" b="1" dirty="0"/>
              <a:t>Reason </a:t>
            </a:r>
            <a:r>
              <a:rPr lang="en-US" sz="2400" dirty="0" smtClean="0"/>
              <a:t>details </a:t>
            </a:r>
            <a:r>
              <a:rPr lang="en-GB" sz="2400" dirty="0"/>
              <a:t>from the </a:t>
            </a:r>
            <a:r>
              <a:rPr lang="en-US" sz="2400" b="1" dirty="0"/>
              <a:t>Revision Reason </a:t>
            </a:r>
            <a:r>
              <a:rPr lang="en-US" sz="2400" b="1" dirty="0" smtClean="0"/>
              <a:t>Master</a:t>
            </a:r>
            <a:r>
              <a:rPr lang="en-GB" sz="2400" b="1" dirty="0" smtClean="0"/>
              <a:t>.</a:t>
            </a:r>
            <a:endParaRPr lang="en-US" sz="2400" dirty="0"/>
          </a:p>
          <a:p>
            <a:pPr lvl="1"/>
            <a:r>
              <a:rPr lang="en-GB" sz="2400" dirty="0"/>
              <a:t>Click </a:t>
            </a:r>
            <a:r>
              <a:rPr lang="en-GB" sz="2400" b="1" dirty="0"/>
              <a:t>Save</a:t>
            </a:r>
            <a:r>
              <a:rPr lang="en-GB" sz="2400" dirty="0"/>
              <a:t> to save the </a:t>
            </a:r>
            <a:r>
              <a:rPr lang="en-US" sz="2400" b="1" dirty="0"/>
              <a:t>Reason </a:t>
            </a:r>
            <a:r>
              <a:rPr lang="en-US" sz="2400" dirty="0" smtClean="0"/>
              <a:t>details</a:t>
            </a:r>
            <a:r>
              <a:rPr lang="en-US" sz="2400" dirty="0"/>
              <a:t>.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84462" y="841139"/>
            <a:ext cx="504738" cy="36966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98" y="1343875"/>
            <a:ext cx="9420225" cy="117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376" y="3281496"/>
            <a:ext cx="54768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23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4" y="379141"/>
            <a:ext cx="11041566" cy="5797822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 POST </a:t>
            </a:r>
            <a:r>
              <a:rPr lang="en-US" b="1" dirty="0">
                <a:solidFill>
                  <a:srgbClr val="0070C0"/>
                </a:solidFill>
              </a:rPr>
              <a:t>PRINT FINISH </a:t>
            </a:r>
            <a:r>
              <a:rPr lang="en-US" b="1" dirty="0" smtClean="0">
                <a:solidFill>
                  <a:srgbClr val="0070C0"/>
                </a:solidFill>
              </a:rPr>
              <a:t>MASTER</a:t>
            </a:r>
          </a:p>
          <a:p>
            <a:pPr marL="0" indent="0">
              <a:buNone/>
            </a:pPr>
            <a:r>
              <a:rPr lang="en-US" dirty="0" smtClean="0"/>
              <a:t>1.On the Left side of the navigation panel, Click </a:t>
            </a:r>
            <a:r>
              <a:rPr lang="en-GB" b="1" dirty="0" smtClean="0"/>
              <a:t>Post Print Finish </a:t>
            </a:r>
            <a:r>
              <a:rPr lang="en-US" dirty="0" smtClean="0"/>
              <a:t>under the MASTERS.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/>
              <a:t>add </a:t>
            </a:r>
            <a:r>
              <a:rPr lang="en-GB" b="1" dirty="0"/>
              <a:t>Post Print Finish</a:t>
            </a:r>
            <a:r>
              <a:rPr lang="en-GB" dirty="0" smtClean="0"/>
              <a:t>, </a:t>
            </a:r>
            <a:r>
              <a:rPr lang="en-GB" dirty="0"/>
              <a:t>do the following,</a:t>
            </a:r>
          </a:p>
          <a:p>
            <a:pPr marL="0" indent="0">
              <a:buNone/>
            </a:pPr>
            <a:r>
              <a:rPr lang="en-GB" dirty="0" smtClean="0"/>
              <a:t>2.Click on Add to add a </a:t>
            </a:r>
            <a:r>
              <a:rPr lang="en-GB" dirty="0"/>
              <a:t>new </a:t>
            </a:r>
            <a:r>
              <a:rPr lang="en-GB" b="1" dirty="0"/>
              <a:t>Post Print Finish</a:t>
            </a:r>
            <a:r>
              <a:rPr lang="en-GB" b="1" dirty="0" smtClean="0"/>
              <a:t>.</a:t>
            </a:r>
            <a:endParaRPr lang="en-GB" b="1" dirty="0"/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7" y="1646195"/>
            <a:ext cx="11227605" cy="1130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97" y="4043300"/>
            <a:ext cx="11360398" cy="16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01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561"/>
            <a:ext cx="10515600" cy="561940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3.Once </a:t>
            </a:r>
            <a:r>
              <a:rPr lang="en-GB" dirty="0"/>
              <a:t>the user clicks </a:t>
            </a:r>
            <a:r>
              <a:rPr lang="en-GB" dirty="0" smtClean="0"/>
              <a:t>the Add Icon a </a:t>
            </a:r>
            <a:r>
              <a:rPr lang="en-GB" dirty="0"/>
              <a:t>pop up appears as shown </a:t>
            </a:r>
            <a:r>
              <a:rPr lang="en-GB" dirty="0" smtClean="0"/>
              <a:t>below.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GB" dirty="0" smtClean="0"/>
              <a:t>4.On </a:t>
            </a:r>
            <a:r>
              <a:rPr lang="en-GB" dirty="0"/>
              <a:t>the </a:t>
            </a:r>
            <a:r>
              <a:rPr lang="en-GB" b="1" dirty="0" smtClean="0"/>
              <a:t>Post Print Finish Master</a:t>
            </a:r>
            <a:r>
              <a:rPr lang="en-GB" dirty="0" smtClean="0"/>
              <a:t> </a:t>
            </a:r>
            <a:r>
              <a:rPr lang="en-GB" dirty="0"/>
              <a:t>Screen.</a:t>
            </a:r>
          </a:p>
          <a:p>
            <a:pPr lvl="1"/>
            <a:r>
              <a:rPr lang="en-GB" sz="2400" dirty="0"/>
              <a:t>Enter the </a:t>
            </a:r>
            <a:r>
              <a:rPr lang="en-GB" sz="2400" b="1" dirty="0"/>
              <a:t>Post Print Finish</a:t>
            </a:r>
            <a:r>
              <a:rPr lang="en-GB" sz="2400" dirty="0" smtClean="0"/>
              <a:t> </a:t>
            </a:r>
            <a:r>
              <a:rPr lang="en-GB" sz="2400" dirty="0"/>
              <a:t>Name</a:t>
            </a:r>
            <a:r>
              <a:rPr lang="en-GB" sz="2400" dirty="0" smtClean="0"/>
              <a:t>.(</a:t>
            </a:r>
            <a:r>
              <a:rPr lang="en-GB" sz="2400" b="1" dirty="0" smtClean="0"/>
              <a:t>Post Print Name</a:t>
            </a:r>
            <a:r>
              <a:rPr lang="en-GB" sz="2400" dirty="0" smtClean="0"/>
              <a:t> should be Unique).</a:t>
            </a:r>
            <a:endParaRPr lang="en-GB" sz="2400" dirty="0"/>
          </a:p>
          <a:p>
            <a:pPr lvl="1"/>
            <a:r>
              <a:rPr lang="en-GB" sz="2400" dirty="0"/>
              <a:t>Enter the Required Status </a:t>
            </a:r>
            <a:r>
              <a:rPr lang="en-GB" sz="2400" b="1" dirty="0"/>
              <a:t>Active</a:t>
            </a:r>
            <a:r>
              <a:rPr lang="en-GB" sz="2400" dirty="0"/>
              <a:t> and </a:t>
            </a:r>
            <a:r>
              <a:rPr lang="en-GB" sz="2400" b="1" dirty="0"/>
              <a:t>Inactive</a:t>
            </a:r>
            <a:r>
              <a:rPr lang="en-GB" sz="2400" dirty="0"/>
              <a:t> option are available in the Status.</a:t>
            </a:r>
          </a:p>
          <a:p>
            <a:pPr lvl="1"/>
            <a:r>
              <a:rPr lang="en-GB" sz="2400" dirty="0"/>
              <a:t>Click </a:t>
            </a:r>
            <a:r>
              <a:rPr lang="en-GB" sz="2400" b="1" dirty="0" smtClean="0"/>
              <a:t>Save</a:t>
            </a:r>
            <a:r>
              <a:rPr lang="en-GB" sz="2400" dirty="0" smtClean="0"/>
              <a:t> button </a:t>
            </a:r>
            <a:r>
              <a:rPr lang="en-GB" sz="2400" dirty="0"/>
              <a:t>to save </a:t>
            </a:r>
            <a:r>
              <a:rPr lang="en-GB" sz="2400" b="1" dirty="0"/>
              <a:t>Post Print </a:t>
            </a:r>
            <a:r>
              <a:rPr lang="en-GB" sz="2400" b="1" dirty="0" smtClean="0"/>
              <a:t>Finish</a:t>
            </a:r>
            <a:r>
              <a:rPr lang="en-GB" sz="2400" dirty="0" smtClean="0"/>
              <a:t> details.</a:t>
            </a:r>
            <a:endParaRPr lang="en-GB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930" y="1209558"/>
            <a:ext cx="54959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40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21" y="546410"/>
            <a:ext cx="10515600" cy="557479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To </a:t>
            </a:r>
            <a:r>
              <a:rPr lang="en-GB" b="1" dirty="0">
                <a:solidFill>
                  <a:srgbClr val="7030A0"/>
                </a:solidFill>
              </a:rPr>
              <a:t>Edit do the following</a:t>
            </a:r>
            <a:r>
              <a:rPr lang="en-GB" b="1" dirty="0" smtClean="0">
                <a:solidFill>
                  <a:srgbClr val="7030A0"/>
                </a:solidFill>
              </a:rPr>
              <a:t>,</a:t>
            </a:r>
          </a:p>
          <a:p>
            <a:pPr marL="0" indent="0">
              <a:buNone/>
            </a:pPr>
            <a:r>
              <a:rPr lang="en-GB" dirty="0" smtClean="0"/>
              <a:t>5.Click         </a:t>
            </a:r>
            <a:r>
              <a:rPr lang="en-US" b="1" dirty="0"/>
              <a:t>Edit </a:t>
            </a:r>
            <a:r>
              <a:rPr lang="en-GB" dirty="0"/>
              <a:t>icon shown below </a:t>
            </a:r>
            <a:r>
              <a:rPr lang="en-GB" dirty="0" smtClean="0"/>
              <a:t>to </a:t>
            </a:r>
            <a:r>
              <a:rPr lang="en-GB" dirty="0"/>
              <a:t>edit the </a:t>
            </a:r>
            <a:r>
              <a:rPr lang="en-GB" b="1" dirty="0" smtClean="0"/>
              <a:t>Post Print Finish Master</a:t>
            </a:r>
            <a:r>
              <a:rPr lang="en-US" dirty="0" smtClean="0"/>
              <a:t> details.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6.Once </a:t>
            </a:r>
            <a:r>
              <a:rPr lang="en-GB" dirty="0"/>
              <a:t>the user clicks </a:t>
            </a:r>
            <a:r>
              <a:rPr lang="en-GB" dirty="0" smtClean="0"/>
              <a:t>the edit icon a </a:t>
            </a:r>
            <a:r>
              <a:rPr lang="en-GB" dirty="0"/>
              <a:t>pop up appears as shown below.</a:t>
            </a:r>
          </a:p>
          <a:p>
            <a:endParaRPr lang="en-US" dirty="0" smtClean="0"/>
          </a:p>
          <a:p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797342" y="1075859"/>
            <a:ext cx="504738" cy="369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6" y="1831731"/>
            <a:ext cx="11616666" cy="1650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327" y="4550621"/>
            <a:ext cx="54768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92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5259"/>
            <a:ext cx="10515600" cy="5641704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7</a:t>
            </a:r>
            <a:r>
              <a:rPr lang="en-GB" dirty="0" smtClean="0"/>
              <a:t>.In </a:t>
            </a:r>
            <a:r>
              <a:rPr lang="en-GB" dirty="0"/>
              <a:t>the </a:t>
            </a:r>
            <a:r>
              <a:rPr lang="en-GB" b="1" dirty="0" smtClean="0"/>
              <a:t>Post Print Finish</a:t>
            </a:r>
            <a:r>
              <a:rPr lang="en-US" dirty="0" smtClean="0"/>
              <a:t> </a:t>
            </a:r>
            <a:r>
              <a:rPr lang="en-US" dirty="0"/>
              <a:t>screen</a:t>
            </a:r>
            <a:r>
              <a:rPr lang="en-GB" dirty="0"/>
              <a:t>,</a:t>
            </a:r>
            <a:endParaRPr lang="en-US" dirty="0"/>
          </a:p>
          <a:p>
            <a:pPr lvl="1"/>
            <a:r>
              <a:rPr lang="en-GB" sz="2400" dirty="0"/>
              <a:t>User can change the </a:t>
            </a:r>
            <a:r>
              <a:rPr lang="en-GB" sz="2400" b="1" dirty="0"/>
              <a:t>Post Print Finish</a:t>
            </a:r>
            <a:r>
              <a:rPr lang="en-GB" sz="2400" b="1" dirty="0" smtClean="0"/>
              <a:t> </a:t>
            </a:r>
            <a:r>
              <a:rPr lang="en-US" sz="2400" dirty="0" smtClean="0"/>
              <a:t>details </a:t>
            </a:r>
            <a:r>
              <a:rPr lang="en-GB" sz="2400" dirty="0"/>
              <a:t>from </a:t>
            </a:r>
            <a:r>
              <a:rPr lang="en-GB" sz="2400" dirty="0" smtClean="0"/>
              <a:t>the </a:t>
            </a:r>
            <a:r>
              <a:rPr lang="en-GB" sz="2400" b="1" dirty="0"/>
              <a:t>Post Print </a:t>
            </a:r>
            <a:r>
              <a:rPr lang="en-GB" sz="2400" b="1" dirty="0" smtClean="0"/>
              <a:t>Finish Master.</a:t>
            </a:r>
            <a:endParaRPr lang="en-US" sz="2400" dirty="0"/>
          </a:p>
          <a:p>
            <a:pPr lvl="1"/>
            <a:r>
              <a:rPr lang="en-GB" sz="2400" dirty="0"/>
              <a:t>Click </a:t>
            </a:r>
            <a:r>
              <a:rPr lang="en-GB" sz="2400" b="1" dirty="0"/>
              <a:t>Save</a:t>
            </a:r>
            <a:r>
              <a:rPr lang="en-GB" sz="2400" dirty="0"/>
              <a:t> to </a:t>
            </a:r>
            <a:r>
              <a:rPr lang="en-GB" sz="2400" dirty="0" smtClean="0"/>
              <a:t>save the </a:t>
            </a:r>
            <a:r>
              <a:rPr lang="en-GB" sz="2400" b="1" dirty="0"/>
              <a:t>Post Print Finish</a:t>
            </a:r>
            <a:r>
              <a:rPr lang="en-GB" sz="2400" b="1" dirty="0" smtClean="0"/>
              <a:t> </a:t>
            </a:r>
            <a:r>
              <a:rPr lang="en-US" sz="2400" dirty="0" smtClean="0"/>
              <a:t>details.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PRINT </a:t>
            </a:r>
            <a:r>
              <a:rPr lang="en-US" b="1" dirty="0">
                <a:solidFill>
                  <a:srgbClr val="0070C0"/>
                </a:solidFill>
              </a:rPr>
              <a:t>PROCESS </a:t>
            </a:r>
            <a:r>
              <a:rPr lang="en-US" b="1" dirty="0" smtClean="0">
                <a:solidFill>
                  <a:srgbClr val="0070C0"/>
                </a:solidFill>
              </a:rPr>
              <a:t>MASTER</a:t>
            </a:r>
          </a:p>
          <a:p>
            <a:pPr marL="0" indent="0">
              <a:buNone/>
            </a:pPr>
            <a:r>
              <a:rPr lang="en-US" dirty="0" smtClean="0"/>
              <a:t>1.On </a:t>
            </a:r>
            <a:r>
              <a:rPr lang="en-US" dirty="0"/>
              <a:t>the Left side of the navigation panel, Click </a:t>
            </a:r>
            <a:r>
              <a:rPr lang="en-US" b="1" dirty="0" smtClean="0"/>
              <a:t>Print Process Master </a:t>
            </a:r>
            <a:r>
              <a:rPr lang="en-US" dirty="0"/>
              <a:t>under </a:t>
            </a:r>
            <a:r>
              <a:rPr lang="en-US" dirty="0" smtClean="0"/>
              <a:t>the Masters.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968" y="3595688"/>
            <a:ext cx="24384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6068"/>
            <a:ext cx="10515600" cy="5120895"/>
          </a:xfrm>
        </p:spPr>
        <p:txBody>
          <a:bodyPr/>
          <a:lstStyle/>
          <a:p>
            <a:pPr lvl="0"/>
            <a:r>
              <a:rPr lang="en-US" dirty="0"/>
              <a:t>Once the user clicks </a:t>
            </a:r>
            <a:r>
              <a:rPr lang="en-US" b="1" dirty="0"/>
              <a:t>Settings </a:t>
            </a:r>
            <a:r>
              <a:rPr lang="en-US" dirty="0"/>
              <a:t>and the below shown Settings page appears. 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68" y="1807033"/>
            <a:ext cx="11633998" cy="36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17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158" y="379141"/>
            <a:ext cx="10856642" cy="5797822"/>
          </a:xfrm>
        </p:spPr>
        <p:txBody>
          <a:bodyPr/>
          <a:lstStyle/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2.Once </a:t>
            </a:r>
            <a:r>
              <a:rPr lang="en-GB" b="1" dirty="0"/>
              <a:t>Print Process Master </a:t>
            </a:r>
            <a:r>
              <a:rPr lang="en-GB" dirty="0" smtClean="0"/>
              <a:t>is </a:t>
            </a:r>
            <a:r>
              <a:rPr lang="en-GB" dirty="0"/>
              <a:t>clicked, On the right hand </a:t>
            </a:r>
            <a:r>
              <a:rPr lang="en-GB" dirty="0" smtClean="0"/>
              <a:t>side </a:t>
            </a:r>
            <a:r>
              <a:rPr lang="en-GB" b="1" dirty="0"/>
              <a:t>Print Process Master </a:t>
            </a:r>
            <a:r>
              <a:rPr lang="en-GB" dirty="0" smtClean="0"/>
              <a:t>screen </a:t>
            </a:r>
            <a:r>
              <a:rPr lang="en-GB" dirty="0"/>
              <a:t>will appear.</a:t>
            </a:r>
            <a:endParaRPr lang="en-US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 add </a:t>
            </a:r>
            <a:r>
              <a:rPr lang="en-US" b="1" dirty="0" smtClean="0"/>
              <a:t>Print process Master</a:t>
            </a:r>
            <a:r>
              <a:rPr lang="en-GB" dirty="0" smtClean="0"/>
              <a:t> do the following,</a:t>
            </a:r>
          </a:p>
          <a:p>
            <a:pPr marL="0" indent="0">
              <a:buNone/>
            </a:pPr>
            <a:r>
              <a:rPr lang="en-GB" dirty="0" smtClean="0"/>
              <a:t>3.Click </a:t>
            </a:r>
            <a:r>
              <a:rPr lang="en-GB" dirty="0"/>
              <a:t>on Add to add a new </a:t>
            </a:r>
            <a:r>
              <a:rPr lang="en-GB" b="1" dirty="0" smtClean="0"/>
              <a:t>Print Process Master.</a:t>
            </a:r>
            <a:endParaRPr lang="en-GB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69" y="1496885"/>
            <a:ext cx="9253654" cy="1874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8" y="4489505"/>
            <a:ext cx="9935737" cy="19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31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73"/>
            <a:ext cx="10515600" cy="596509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4.Once </a:t>
            </a:r>
            <a:r>
              <a:rPr lang="en-GB" dirty="0"/>
              <a:t>the user clicks the Add, the pop up appears as shown </a:t>
            </a:r>
            <a:r>
              <a:rPr lang="en-GB" dirty="0" smtClean="0"/>
              <a:t>below,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marL="0" indent="0">
              <a:buNone/>
            </a:pPr>
            <a:r>
              <a:rPr lang="en-GB" dirty="0" smtClean="0"/>
              <a:t>5.On </a:t>
            </a:r>
            <a:r>
              <a:rPr lang="en-GB" dirty="0"/>
              <a:t>the </a:t>
            </a:r>
            <a:r>
              <a:rPr lang="en-US" b="1" dirty="0"/>
              <a:t>Print process Master</a:t>
            </a:r>
            <a:r>
              <a:rPr lang="en-GB" dirty="0"/>
              <a:t> </a:t>
            </a:r>
            <a:r>
              <a:rPr lang="en-GB" dirty="0" smtClean="0"/>
              <a:t>Screen</a:t>
            </a:r>
            <a:r>
              <a:rPr lang="en-GB" dirty="0"/>
              <a:t>.</a:t>
            </a:r>
          </a:p>
          <a:p>
            <a:pPr lvl="1"/>
            <a:r>
              <a:rPr lang="en-GB" sz="2400" dirty="0"/>
              <a:t>Enter the </a:t>
            </a:r>
            <a:r>
              <a:rPr lang="en-US" sz="2400" b="1" dirty="0"/>
              <a:t>Print </a:t>
            </a:r>
            <a:r>
              <a:rPr lang="en-US" sz="2400" b="1" dirty="0" smtClean="0"/>
              <a:t>Process </a:t>
            </a:r>
            <a:r>
              <a:rPr lang="en-GB" sz="2400" dirty="0" smtClean="0"/>
              <a:t>Name. (</a:t>
            </a:r>
            <a:r>
              <a:rPr lang="en-GB" sz="2400" b="1" dirty="0" smtClean="0"/>
              <a:t>Print Process </a:t>
            </a:r>
            <a:r>
              <a:rPr lang="en-GB" sz="2400" dirty="0" smtClean="0"/>
              <a:t>value should be unique)</a:t>
            </a:r>
            <a:endParaRPr lang="en-GB" sz="2400" dirty="0"/>
          </a:p>
          <a:p>
            <a:pPr lvl="1"/>
            <a:r>
              <a:rPr lang="en-GB" sz="2400" dirty="0" smtClean="0"/>
              <a:t>Select </a:t>
            </a:r>
            <a:r>
              <a:rPr lang="en-GB" sz="2400" dirty="0"/>
              <a:t>the Required Status </a:t>
            </a:r>
            <a:r>
              <a:rPr lang="en-GB" sz="2400" b="1" dirty="0"/>
              <a:t>Active</a:t>
            </a:r>
            <a:r>
              <a:rPr lang="en-GB" sz="2400" dirty="0"/>
              <a:t> and </a:t>
            </a:r>
            <a:r>
              <a:rPr lang="en-GB" sz="2400" b="1" dirty="0"/>
              <a:t>Inactive</a:t>
            </a:r>
            <a:r>
              <a:rPr lang="en-GB" sz="2400" dirty="0"/>
              <a:t> option are available in the Status.</a:t>
            </a:r>
          </a:p>
          <a:p>
            <a:pPr lvl="1"/>
            <a:r>
              <a:rPr lang="en-GB" sz="2400" dirty="0"/>
              <a:t>Click </a:t>
            </a:r>
            <a:r>
              <a:rPr lang="en-GB" sz="2400" b="1" dirty="0" smtClean="0"/>
              <a:t>Save</a:t>
            </a:r>
            <a:r>
              <a:rPr lang="en-GB" sz="2400" dirty="0" smtClean="0"/>
              <a:t> button </a:t>
            </a:r>
            <a:r>
              <a:rPr lang="en-GB" sz="2400" dirty="0"/>
              <a:t>to save </a:t>
            </a:r>
            <a:r>
              <a:rPr lang="en-US" sz="2400" b="1" dirty="0"/>
              <a:t>Print process Master</a:t>
            </a:r>
            <a:r>
              <a:rPr lang="en-GB" sz="2400" dirty="0"/>
              <a:t> </a:t>
            </a:r>
            <a:r>
              <a:rPr lang="en-GB" sz="2400" dirty="0" smtClean="0"/>
              <a:t>details.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212" y="797718"/>
            <a:ext cx="5657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1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629"/>
            <a:ext cx="10515600" cy="590933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To edit do the following,</a:t>
            </a:r>
          </a:p>
          <a:p>
            <a:pPr marL="0" indent="0">
              <a:buNone/>
            </a:pPr>
            <a:r>
              <a:rPr lang="en-US" dirty="0" smtClean="0"/>
              <a:t>6.Click     Edit icon to edit the Print process Master.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7.Once </a:t>
            </a:r>
            <a:r>
              <a:rPr lang="en-GB" dirty="0"/>
              <a:t>the user clicks the icon, the pop up appears as shown below</a:t>
            </a:r>
            <a:r>
              <a:rPr lang="en-GB" dirty="0" smtClean="0"/>
              <a:t>,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741595" y="803196"/>
            <a:ext cx="330804" cy="282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35" y="1563891"/>
            <a:ext cx="10150397" cy="2039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945" y="4395788"/>
            <a:ext cx="56007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51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5259"/>
            <a:ext cx="10515600" cy="5641704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8.In </a:t>
            </a:r>
            <a:r>
              <a:rPr lang="en-GB" dirty="0"/>
              <a:t>the </a:t>
            </a:r>
            <a:r>
              <a:rPr lang="en-US" dirty="0" smtClean="0"/>
              <a:t>Print Process Master screen</a:t>
            </a:r>
            <a:r>
              <a:rPr lang="en-GB" dirty="0"/>
              <a:t>,</a:t>
            </a:r>
            <a:endParaRPr lang="en-US" dirty="0"/>
          </a:p>
          <a:p>
            <a:pPr lvl="1"/>
            <a:r>
              <a:rPr lang="en-GB" sz="2400" dirty="0"/>
              <a:t>User can change the </a:t>
            </a:r>
            <a:r>
              <a:rPr lang="en-GB" sz="2400" b="1" dirty="0" smtClean="0"/>
              <a:t>Print Process </a:t>
            </a:r>
            <a:r>
              <a:rPr lang="en-GB" sz="2400" dirty="0" smtClean="0"/>
              <a:t>and</a:t>
            </a:r>
            <a:r>
              <a:rPr lang="en-GB" sz="2400" b="1" dirty="0" smtClean="0"/>
              <a:t> Status </a:t>
            </a:r>
            <a:r>
              <a:rPr lang="en-US" sz="2400" dirty="0" smtClean="0"/>
              <a:t>from </a:t>
            </a:r>
            <a:r>
              <a:rPr lang="en-US" sz="2400" dirty="0"/>
              <a:t>the </a:t>
            </a:r>
            <a:r>
              <a:rPr lang="en-US" sz="2400" dirty="0" smtClean="0"/>
              <a:t>respective text box.</a:t>
            </a:r>
            <a:endParaRPr lang="en-US" sz="2400" dirty="0"/>
          </a:p>
          <a:p>
            <a:pPr lvl="1"/>
            <a:r>
              <a:rPr lang="en-GB" sz="2400" dirty="0"/>
              <a:t> Click </a:t>
            </a:r>
            <a:r>
              <a:rPr lang="en-GB" sz="2400" b="1" dirty="0"/>
              <a:t>Save</a:t>
            </a:r>
            <a:r>
              <a:rPr lang="en-GB" sz="2400" dirty="0"/>
              <a:t> to save the </a:t>
            </a:r>
            <a:r>
              <a:rPr lang="en-US" sz="2400" dirty="0" smtClean="0"/>
              <a:t>Print Process </a:t>
            </a:r>
            <a:r>
              <a:rPr lang="en-US" sz="2400" dirty="0"/>
              <a:t>details</a:t>
            </a:r>
            <a:r>
              <a:rPr lang="en-GB" sz="24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PRIMARY </a:t>
            </a:r>
            <a:r>
              <a:rPr lang="en-US" b="1" dirty="0">
                <a:solidFill>
                  <a:srgbClr val="0070C0"/>
                </a:solidFill>
              </a:rPr>
              <a:t>PACKING FORMAT </a:t>
            </a:r>
            <a:r>
              <a:rPr lang="en-US" b="1" dirty="0" smtClean="0">
                <a:solidFill>
                  <a:srgbClr val="0070C0"/>
                </a:solidFill>
              </a:rPr>
              <a:t>MASTER</a:t>
            </a:r>
          </a:p>
          <a:p>
            <a:pPr marL="0" indent="0">
              <a:buNone/>
            </a:pPr>
            <a:r>
              <a:rPr lang="en-US" dirty="0" smtClean="0"/>
              <a:t>1.On </a:t>
            </a:r>
            <a:r>
              <a:rPr lang="en-US" dirty="0"/>
              <a:t>the Left side of the navigation panel, Click </a:t>
            </a:r>
            <a:r>
              <a:rPr lang="en-US" b="1" dirty="0"/>
              <a:t>Primary Packing Format Master </a:t>
            </a:r>
            <a:r>
              <a:rPr lang="en-US" dirty="0"/>
              <a:t>under the Masters.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40" y="3165669"/>
            <a:ext cx="23526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26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27" y="178420"/>
            <a:ext cx="11108473" cy="5998543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2.Once </a:t>
            </a:r>
            <a:r>
              <a:rPr lang="en-US" b="1" dirty="0"/>
              <a:t>Primary Packing Format Master </a:t>
            </a:r>
            <a:r>
              <a:rPr lang="en-GB" dirty="0"/>
              <a:t>is clicked, On the right hand side </a:t>
            </a:r>
            <a:r>
              <a:rPr lang="en-US" b="1" dirty="0"/>
              <a:t>Primary Packing Format</a:t>
            </a:r>
            <a:r>
              <a:rPr lang="en-GB" b="1" dirty="0"/>
              <a:t> Master </a:t>
            </a:r>
            <a:r>
              <a:rPr lang="en-GB" dirty="0"/>
              <a:t>screen will appear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marL="0" indent="0">
              <a:buNone/>
            </a:pPr>
            <a:r>
              <a:rPr lang="en-GB" dirty="0"/>
              <a:t>To add </a:t>
            </a:r>
            <a:r>
              <a:rPr lang="en-US" b="1" dirty="0"/>
              <a:t>Primary Packing Format Master </a:t>
            </a:r>
            <a:r>
              <a:rPr lang="en-GB" dirty="0"/>
              <a:t>do the following,</a:t>
            </a:r>
          </a:p>
          <a:p>
            <a:pPr marL="0" indent="0">
              <a:buNone/>
            </a:pPr>
            <a:r>
              <a:rPr lang="en-GB" dirty="0" smtClean="0"/>
              <a:t>3.Click </a:t>
            </a:r>
            <a:r>
              <a:rPr lang="en-GB" dirty="0"/>
              <a:t>on Add to add a new </a:t>
            </a:r>
            <a:r>
              <a:rPr lang="en-US" b="1" dirty="0"/>
              <a:t>Primary Packing Format Master</a:t>
            </a:r>
            <a:r>
              <a:rPr lang="en-GB" b="1" dirty="0" smtClean="0"/>
              <a:t>.</a:t>
            </a:r>
          </a:p>
          <a:p>
            <a:endParaRPr lang="en-GB" b="1" dirty="0"/>
          </a:p>
          <a:p>
            <a:pPr marL="0" lvl="0" indent="0">
              <a:buNone/>
            </a:pP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20" y="887301"/>
            <a:ext cx="100012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95" y="4175975"/>
            <a:ext cx="98202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32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9864"/>
            <a:ext cx="10515600" cy="55971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dirty="0" smtClean="0"/>
              <a:t>4.Once </a:t>
            </a:r>
            <a:r>
              <a:rPr lang="en-GB" dirty="0"/>
              <a:t>the user clicks the Add, the pop up appears as shown </a:t>
            </a:r>
            <a:r>
              <a:rPr lang="en-GB" dirty="0" smtClean="0"/>
              <a:t>below</a:t>
            </a:r>
            <a:endParaRPr lang="en-GB" dirty="0"/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5.On </a:t>
            </a:r>
            <a:r>
              <a:rPr lang="en-GB" dirty="0"/>
              <a:t>the </a:t>
            </a:r>
            <a:r>
              <a:rPr lang="en-US" b="1" dirty="0"/>
              <a:t>Primary Packing Format Master </a:t>
            </a:r>
            <a:r>
              <a:rPr lang="en-GB" dirty="0" smtClean="0"/>
              <a:t>Screen</a:t>
            </a:r>
            <a:r>
              <a:rPr lang="en-GB" dirty="0"/>
              <a:t>.</a:t>
            </a:r>
          </a:p>
          <a:p>
            <a:pPr lvl="1"/>
            <a:r>
              <a:rPr lang="en-GB" sz="2400" dirty="0"/>
              <a:t>Enter the </a:t>
            </a:r>
            <a:r>
              <a:rPr lang="en-US" sz="2400" b="1" dirty="0"/>
              <a:t>Primary Packing </a:t>
            </a:r>
            <a:r>
              <a:rPr lang="en-US" sz="2400" b="1" dirty="0" smtClean="0"/>
              <a:t>Format </a:t>
            </a:r>
            <a:r>
              <a:rPr lang="en-GB" sz="2400" dirty="0" smtClean="0"/>
              <a:t>Name.(</a:t>
            </a:r>
            <a:r>
              <a:rPr lang="en-GB" sz="2400" b="1" dirty="0" smtClean="0"/>
              <a:t>Should be Unique</a:t>
            </a:r>
            <a:r>
              <a:rPr lang="en-GB" sz="2400" dirty="0" smtClean="0"/>
              <a:t>)</a:t>
            </a:r>
            <a:endParaRPr lang="en-GB" sz="2400" dirty="0"/>
          </a:p>
          <a:p>
            <a:pPr lvl="1"/>
            <a:r>
              <a:rPr lang="en-GB" sz="2400" dirty="0"/>
              <a:t>Select the Required Status </a:t>
            </a:r>
            <a:r>
              <a:rPr lang="en-GB" sz="2400" b="1" dirty="0"/>
              <a:t>Active</a:t>
            </a:r>
            <a:r>
              <a:rPr lang="en-GB" sz="2400" dirty="0"/>
              <a:t> and </a:t>
            </a:r>
            <a:r>
              <a:rPr lang="en-GB" sz="2400" b="1" dirty="0"/>
              <a:t>Inactive</a:t>
            </a:r>
            <a:r>
              <a:rPr lang="en-GB" sz="2400" dirty="0"/>
              <a:t> option are available in the Status</a:t>
            </a:r>
            <a:r>
              <a:rPr lang="en-GB" sz="2400" dirty="0" smtClean="0"/>
              <a:t>.</a:t>
            </a:r>
          </a:p>
          <a:p>
            <a:pPr lvl="1"/>
            <a:r>
              <a:rPr lang="en-GB" sz="2400" dirty="0" smtClean="0"/>
              <a:t>Add Substrate name based on unique primary packing format.</a:t>
            </a:r>
            <a:endParaRPr lang="en-GB" sz="2400" dirty="0"/>
          </a:p>
          <a:p>
            <a:pPr lvl="1"/>
            <a:r>
              <a:rPr lang="en-GB" sz="2400" dirty="0"/>
              <a:t>Click </a:t>
            </a:r>
            <a:r>
              <a:rPr lang="en-GB" sz="2400" b="1" dirty="0"/>
              <a:t>Save</a:t>
            </a:r>
            <a:r>
              <a:rPr lang="en-GB" sz="2400" dirty="0"/>
              <a:t> button to save </a:t>
            </a:r>
            <a:r>
              <a:rPr lang="en-US" sz="2400" b="1" dirty="0"/>
              <a:t>Primary Packing Format Master </a:t>
            </a:r>
            <a:r>
              <a:rPr lang="en-GB" sz="2400" dirty="0" smtClean="0"/>
              <a:t>details.</a:t>
            </a:r>
          </a:p>
          <a:p>
            <a:pPr marL="0" indent="0">
              <a:buNone/>
            </a:pPr>
            <a:r>
              <a:rPr lang="en-US" b="1" dirty="0"/>
              <a:t>To edit do the following,</a:t>
            </a:r>
          </a:p>
          <a:p>
            <a:pPr marL="0" indent="0">
              <a:buNone/>
            </a:pPr>
            <a:r>
              <a:rPr lang="en-US" dirty="0" smtClean="0"/>
              <a:t>6.Click      </a:t>
            </a:r>
            <a:r>
              <a:rPr lang="en-US" dirty="0"/>
              <a:t>Edit icon to edit the Print process Master.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99504" y="5737078"/>
            <a:ext cx="330804" cy="282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431" y="939420"/>
            <a:ext cx="5391150" cy="26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18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1444"/>
            <a:ext cx="10515600" cy="5775519"/>
          </a:xfrm>
        </p:spPr>
        <p:txBody>
          <a:bodyPr/>
          <a:lstStyle/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7.Once </a:t>
            </a:r>
            <a:r>
              <a:rPr lang="en-GB" dirty="0"/>
              <a:t>the user clicks the icon, the pop up appears as shown below</a:t>
            </a:r>
            <a:r>
              <a:rPr lang="en-GB" dirty="0" smtClean="0"/>
              <a:t>,</a:t>
            </a:r>
          </a:p>
          <a:p>
            <a:pPr lvl="0"/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81" y="530717"/>
            <a:ext cx="809625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959" y="3289203"/>
            <a:ext cx="53435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60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1805"/>
            <a:ext cx="10515600" cy="5675158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8.In </a:t>
            </a:r>
            <a:r>
              <a:rPr lang="en-GB" dirty="0"/>
              <a:t>the </a:t>
            </a:r>
            <a:r>
              <a:rPr lang="en-US" b="1" dirty="0"/>
              <a:t>Primary Packing </a:t>
            </a:r>
            <a:r>
              <a:rPr lang="en-US" b="1" dirty="0" smtClean="0"/>
              <a:t>Format Master </a:t>
            </a:r>
            <a:r>
              <a:rPr lang="en-US" dirty="0" smtClean="0"/>
              <a:t>screen</a:t>
            </a:r>
            <a:r>
              <a:rPr lang="en-GB" dirty="0"/>
              <a:t>,</a:t>
            </a:r>
            <a:endParaRPr lang="en-US" dirty="0"/>
          </a:p>
          <a:p>
            <a:pPr lvl="1"/>
            <a:r>
              <a:rPr lang="en-GB" sz="2400" dirty="0"/>
              <a:t>User can change the </a:t>
            </a:r>
            <a:r>
              <a:rPr lang="en-US" sz="2400" b="1" dirty="0"/>
              <a:t>Primary Packing </a:t>
            </a:r>
            <a:r>
              <a:rPr lang="en-US" sz="2400" b="1" dirty="0" smtClean="0"/>
              <a:t>Format </a:t>
            </a:r>
            <a:r>
              <a:rPr lang="en-GB" sz="2400" dirty="0" smtClean="0"/>
              <a:t>and</a:t>
            </a:r>
            <a:r>
              <a:rPr lang="en-GB" sz="2400" b="1" dirty="0" smtClean="0"/>
              <a:t> </a:t>
            </a:r>
            <a:r>
              <a:rPr lang="en-GB" sz="2400" b="1" dirty="0"/>
              <a:t>Status </a:t>
            </a:r>
            <a:r>
              <a:rPr lang="en-US" sz="2400" dirty="0"/>
              <a:t>from the respective text box.</a:t>
            </a:r>
          </a:p>
          <a:p>
            <a:pPr lvl="1"/>
            <a:r>
              <a:rPr lang="en-GB" sz="2400" dirty="0"/>
              <a:t> Click </a:t>
            </a:r>
            <a:r>
              <a:rPr lang="en-GB" sz="2400" b="1" dirty="0"/>
              <a:t>Save</a:t>
            </a:r>
            <a:r>
              <a:rPr lang="en-GB" sz="2400" dirty="0"/>
              <a:t> to save the </a:t>
            </a:r>
            <a:r>
              <a:rPr lang="en-US" sz="2400" b="1" dirty="0"/>
              <a:t>Primary Packing Format </a:t>
            </a:r>
            <a:r>
              <a:rPr lang="en-US" sz="2400" dirty="0" smtClean="0"/>
              <a:t>details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BRAND REVIEWER MAPPING MASTER</a:t>
            </a:r>
          </a:p>
          <a:p>
            <a:pPr marL="0" indent="0">
              <a:buNone/>
            </a:pPr>
            <a:r>
              <a:rPr lang="en-US" dirty="0" smtClean="0"/>
              <a:t>1.On </a:t>
            </a:r>
            <a:r>
              <a:rPr lang="en-US" dirty="0"/>
              <a:t>the Left side of the navigation panel, Click </a:t>
            </a:r>
            <a:r>
              <a:rPr lang="en-US" b="1" dirty="0" smtClean="0"/>
              <a:t>Brand Reviewer Mapping</a:t>
            </a:r>
            <a:r>
              <a:rPr lang="en-US" dirty="0" smtClean="0"/>
              <a:t> </a:t>
            </a:r>
            <a:r>
              <a:rPr lang="en-US" b="1" dirty="0" smtClean="0"/>
              <a:t>Master </a:t>
            </a:r>
            <a:r>
              <a:rPr lang="en-US" dirty="0"/>
              <a:t>under the </a:t>
            </a:r>
            <a:r>
              <a:rPr lang="en-US" dirty="0" smtClean="0"/>
              <a:t>Masters.</a:t>
            </a:r>
            <a:endParaRPr lang="en-US" b="1" u="sng" dirty="0">
              <a:solidFill>
                <a:srgbClr val="0070C0"/>
              </a:solidFill>
            </a:endParaRPr>
          </a:p>
          <a:p>
            <a:pPr lvl="0"/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37" y="3148013"/>
            <a:ext cx="24479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149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268"/>
            <a:ext cx="10515600" cy="6009695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2.Once </a:t>
            </a:r>
            <a:r>
              <a:rPr lang="en-US" b="1" dirty="0"/>
              <a:t>Brand Reviewer Mapping</a:t>
            </a:r>
            <a:r>
              <a:rPr lang="en-US" dirty="0"/>
              <a:t> </a:t>
            </a:r>
            <a:r>
              <a:rPr lang="en-GB" dirty="0" smtClean="0"/>
              <a:t>is </a:t>
            </a:r>
            <a:r>
              <a:rPr lang="en-GB" dirty="0"/>
              <a:t>clicked, On the right hand </a:t>
            </a:r>
            <a:r>
              <a:rPr lang="en-US" b="1" dirty="0" smtClean="0"/>
              <a:t>Brand</a:t>
            </a:r>
          </a:p>
          <a:p>
            <a:pPr marL="0" lv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Reviewer Mapping</a:t>
            </a:r>
            <a:r>
              <a:rPr lang="en-US" dirty="0"/>
              <a:t> </a:t>
            </a:r>
            <a:r>
              <a:rPr lang="en-US" b="1" dirty="0"/>
              <a:t>Master</a:t>
            </a:r>
            <a:r>
              <a:rPr lang="en-GB" b="1" dirty="0" smtClean="0"/>
              <a:t> </a:t>
            </a:r>
            <a:r>
              <a:rPr lang="en-GB" dirty="0"/>
              <a:t>screen will appear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marL="0" indent="0">
              <a:buNone/>
            </a:pPr>
            <a:r>
              <a:rPr lang="en-GB" dirty="0"/>
              <a:t>To add </a:t>
            </a:r>
            <a:r>
              <a:rPr lang="en-US" b="1" dirty="0"/>
              <a:t>Brand Reviewer </a:t>
            </a:r>
            <a:r>
              <a:rPr lang="en-US" b="1" dirty="0" smtClean="0"/>
              <a:t>Mapping</a:t>
            </a:r>
            <a:r>
              <a:rPr lang="en-US" dirty="0" smtClean="0"/>
              <a:t> </a:t>
            </a:r>
            <a:r>
              <a:rPr lang="en-GB" dirty="0" smtClean="0"/>
              <a:t>do </a:t>
            </a:r>
            <a:r>
              <a:rPr lang="en-GB" dirty="0"/>
              <a:t>the following,</a:t>
            </a:r>
          </a:p>
          <a:p>
            <a:pPr marL="0" indent="0">
              <a:buNone/>
            </a:pPr>
            <a:r>
              <a:rPr lang="en-GB" dirty="0" smtClean="0"/>
              <a:t>3.Click </a:t>
            </a:r>
            <a:r>
              <a:rPr lang="en-GB" dirty="0"/>
              <a:t>on Add to add a new </a:t>
            </a:r>
            <a:r>
              <a:rPr lang="en-US" b="1" dirty="0"/>
              <a:t>Brand Reviewer Mapping</a:t>
            </a:r>
            <a:r>
              <a:rPr lang="en-US" dirty="0"/>
              <a:t> </a:t>
            </a:r>
            <a:r>
              <a:rPr lang="en-US" b="1" dirty="0"/>
              <a:t>Master </a:t>
            </a:r>
            <a:r>
              <a:rPr lang="en-GB" b="1" dirty="0" smtClean="0"/>
              <a:t>.</a:t>
            </a:r>
          </a:p>
          <a:p>
            <a:endParaRPr lang="en-GB" b="1" dirty="0"/>
          </a:p>
          <a:p>
            <a:pPr marL="0" lvl="0" indent="0">
              <a:buNone/>
            </a:pP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3918"/>
            <a:ext cx="9319633" cy="2094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56358"/>
            <a:ext cx="10450435" cy="182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13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176"/>
            <a:ext cx="10515600" cy="594278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dirty="0" smtClean="0"/>
              <a:t>4.Once </a:t>
            </a:r>
            <a:r>
              <a:rPr lang="en-GB" dirty="0"/>
              <a:t>the user clicks the Add, the pop up appears as shown below,</a:t>
            </a:r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5.On </a:t>
            </a:r>
            <a:r>
              <a:rPr lang="en-GB" dirty="0"/>
              <a:t>the </a:t>
            </a:r>
            <a:r>
              <a:rPr lang="en-US" b="1" dirty="0"/>
              <a:t>Brand Reviewer Mapping</a:t>
            </a:r>
            <a:r>
              <a:rPr lang="en-US" dirty="0"/>
              <a:t> </a:t>
            </a:r>
            <a:r>
              <a:rPr lang="en-US" b="1" dirty="0" smtClean="0"/>
              <a:t>Master </a:t>
            </a:r>
            <a:r>
              <a:rPr lang="en-GB" dirty="0" smtClean="0"/>
              <a:t>Screen, added users are mapped under      respective </a:t>
            </a:r>
            <a:r>
              <a:rPr lang="en-GB" b="1" dirty="0" smtClean="0"/>
              <a:t>Role</a:t>
            </a:r>
            <a:endParaRPr lang="en-GB" b="1" dirty="0"/>
          </a:p>
          <a:p>
            <a:pPr lvl="1"/>
            <a:r>
              <a:rPr lang="en-US" sz="2400" dirty="0" smtClean="0"/>
              <a:t>Enter </a:t>
            </a:r>
            <a:r>
              <a:rPr lang="en-US" sz="2400" dirty="0"/>
              <a:t>the required </a:t>
            </a:r>
            <a:r>
              <a:rPr lang="en-US" sz="2400" dirty="0" smtClean="0"/>
              <a:t>Client </a:t>
            </a:r>
            <a:r>
              <a:rPr lang="en-US" sz="2400" dirty="0"/>
              <a:t>Name </a:t>
            </a:r>
            <a:r>
              <a:rPr lang="en-US" sz="2400" dirty="0" smtClean="0"/>
              <a:t>in </a:t>
            </a:r>
            <a:r>
              <a:rPr lang="en-US" sz="2400" dirty="0"/>
              <a:t>the </a:t>
            </a:r>
            <a:r>
              <a:rPr lang="en-US" sz="2400" b="1" dirty="0" smtClean="0"/>
              <a:t>Client </a:t>
            </a:r>
            <a:r>
              <a:rPr lang="en-US" sz="2400" b="1" dirty="0"/>
              <a:t>Name</a:t>
            </a:r>
            <a:r>
              <a:rPr lang="en-US" sz="2400" dirty="0"/>
              <a:t> </a:t>
            </a:r>
            <a:r>
              <a:rPr lang="en-US" sz="2400" dirty="0" smtClean="0"/>
              <a:t>text box.</a:t>
            </a:r>
          </a:p>
          <a:p>
            <a:pPr lvl="1"/>
            <a:r>
              <a:rPr lang="en-US" sz="2400" dirty="0"/>
              <a:t>Enter the required </a:t>
            </a:r>
            <a:r>
              <a:rPr lang="en-US" sz="2400" dirty="0" smtClean="0"/>
              <a:t>Brand Name </a:t>
            </a:r>
            <a:r>
              <a:rPr lang="en-US" sz="2400" dirty="0"/>
              <a:t>in the </a:t>
            </a:r>
            <a:r>
              <a:rPr lang="en-US" sz="2400" b="1" dirty="0" smtClean="0"/>
              <a:t>Brand </a:t>
            </a:r>
            <a:r>
              <a:rPr lang="en-US" sz="2400" b="1" dirty="0"/>
              <a:t>Name</a:t>
            </a:r>
            <a:r>
              <a:rPr lang="en-US" sz="2400" dirty="0"/>
              <a:t> text box</a:t>
            </a:r>
            <a:r>
              <a:rPr lang="en-US" sz="2400" dirty="0" smtClean="0"/>
              <a:t>. (Should be Unique)</a:t>
            </a:r>
            <a:endParaRPr lang="en-US" sz="2400" dirty="0"/>
          </a:p>
          <a:p>
            <a:pPr lvl="1"/>
            <a:r>
              <a:rPr lang="en-US" sz="2400" dirty="0" smtClean="0"/>
              <a:t>Select </a:t>
            </a:r>
            <a:r>
              <a:rPr lang="en-US" sz="2400" dirty="0"/>
              <a:t>the required Participant from the </a:t>
            </a:r>
            <a:r>
              <a:rPr lang="en-US" sz="2400" b="1" dirty="0" smtClean="0"/>
              <a:t>Encept Account(Executive),Encept Account Manager(s),Client Brand Manager(s) and Client Reviewer(s) </a:t>
            </a:r>
            <a:r>
              <a:rPr lang="en-US" sz="2400" dirty="0" smtClean="0"/>
              <a:t>user </a:t>
            </a:r>
            <a:r>
              <a:rPr lang="en-US" sz="2400" dirty="0"/>
              <a:t>list drop down. Multiple users can also be added from the drop down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881" y="651024"/>
            <a:ext cx="4626361" cy="291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5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592" y="487788"/>
            <a:ext cx="4324815" cy="571577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70C0"/>
                </a:solidFill>
              </a:rPr>
              <a:t>USER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6634"/>
            <a:ext cx="10515600" cy="4950329"/>
          </a:xfrm>
        </p:spPr>
        <p:txBody>
          <a:bodyPr/>
          <a:lstStyle/>
          <a:p>
            <a:r>
              <a:rPr lang="en-US" dirty="0"/>
              <a:t>Click on the </a:t>
            </a:r>
            <a:r>
              <a:rPr lang="en-US" b="1" dirty="0">
                <a:solidFill>
                  <a:srgbClr val="0070C0"/>
                </a:solidFill>
              </a:rPr>
              <a:t>User Administration </a:t>
            </a:r>
            <a:r>
              <a:rPr lang="en-US" dirty="0"/>
              <a:t>option you will </a:t>
            </a:r>
            <a:r>
              <a:rPr lang="en-US" dirty="0" smtClean="0"/>
              <a:t>see three </a:t>
            </a:r>
            <a:r>
              <a:rPr lang="en-US" dirty="0"/>
              <a:t>option are available under </a:t>
            </a:r>
            <a:r>
              <a:rPr lang="en-US" b="1" dirty="0">
                <a:solidFill>
                  <a:srgbClr val="0070C0"/>
                </a:solidFill>
              </a:rPr>
              <a:t>User Administration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/>
              <a:t>(1) </a:t>
            </a:r>
            <a:r>
              <a:rPr lang="en-US" b="1" u="sng" dirty="0"/>
              <a:t>User List </a:t>
            </a:r>
            <a:r>
              <a:rPr lang="en-US" dirty="0"/>
              <a:t>(2) </a:t>
            </a:r>
            <a:r>
              <a:rPr lang="en-US" b="1" u="sng" dirty="0"/>
              <a:t>Password Policy</a:t>
            </a:r>
            <a:r>
              <a:rPr lang="en-US" dirty="0"/>
              <a:t> (3) </a:t>
            </a:r>
            <a:r>
              <a:rPr lang="en-US" b="1" u="sng" dirty="0"/>
              <a:t>User Profile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56" y="2694414"/>
            <a:ext cx="11641595" cy="29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49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1444"/>
            <a:ext cx="10515600" cy="5775519"/>
          </a:xfrm>
        </p:spPr>
        <p:txBody>
          <a:bodyPr/>
          <a:lstStyle/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1"/>
            <a:r>
              <a:rPr lang="en-US" sz="2400" dirty="0"/>
              <a:t>Select the required status from the </a:t>
            </a:r>
            <a:r>
              <a:rPr lang="en-US" sz="2400" b="1" dirty="0"/>
              <a:t>Status </a:t>
            </a:r>
            <a:r>
              <a:rPr lang="en-US" sz="2400" dirty="0"/>
              <a:t>drop down.</a:t>
            </a:r>
          </a:p>
          <a:p>
            <a:pPr lvl="1"/>
            <a:r>
              <a:rPr lang="en-US" sz="2400" dirty="0"/>
              <a:t>Click </a:t>
            </a:r>
            <a:r>
              <a:rPr lang="en-US" sz="2400" b="1" dirty="0"/>
              <a:t>Save</a:t>
            </a:r>
            <a:r>
              <a:rPr lang="en-US" sz="2400" dirty="0"/>
              <a:t> to save </a:t>
            </a:r>
            <a:r>
              <a:rPr lang="en-US" sz="2400" b="1" dirty="0"/>
              <a:t>Brand Reviewer Mapping</a:t>
            </a:r>
            <a:r>
              <a:rPr lang="en-US" sz="2400" dirty="0"/>
              <a:t> </a:t>
            </a:r>
            <a:r>
              <a:rPr lang="en-US" sz="2400" dirty="0" smtClean="0"/>
              <a:t>details</a:t>
            </a:r>
            <a:r>
              <a:rPr lang="en-US" sz="2400" dirty="0"/>
              <a:t>.</a:t>
            </a:r>
            <a:endParaRPr lang="en-GB" sz="2400" dirty="0"/>
          </a:p>
          <a:p>
            <a:pPr marL="0" indent="0">
              <a:buNone/>
            </a:pPr>
            <a:r>
              <a:rPr lang="en-US" b="1" dirty="0"/>
              <a:t>To edit do the following,</a:t>
            </a:r>
          </a:p>
          <a:p>
            <a:pPr marL="0" indent="0">
              <a:buNone/>
            </a:pPr>
            <a:r>
              <a:rPr lang="en-US" dirty="0" smtClean="0"/>
              <a:t>6.Click      </a:t>
            </a:r>
            <a:r>
              <a:rPr lang="en-US" dirty="0"/>
              <a:t>Edit icon to edit the Print process Master.</a:t>
            </a:r>
          </a:p>
          <a:p>
            <a:pPr lvl="0"/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364" y="442909"/>
            <a:ext cx="4122941" cy="284629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54474" y="4880633"/>
            <a:ext cx="330804" cy="2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05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1444"/>
            <a:ext cx="10515600" cy="5775519"/>
          </a:xfrm>
        </p:spPr>
        <p:txBody>
          <a:bodyPr/>
          <a:lstStyle/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7.Once </a:t>
            </a:r>
            <a:r>
              <a:rPr lang="en-GB" dirty="0"/>
              <a:t>the user clicks </a:t>
            </a:r>
            <a:r>
              <a:rPr lang="en-GB" dirty="0" smtClean="0"/>
              <a:t>the edit </a:t>
            </a:r>
            <a:r>
              <a:rPr lang="en-GB" dirty="0"/>
              <a:t>icon, the pop up appears as shown below</a:t>
            </a:r>
            <a:r>
              <a:rPr lang="en-GB" dirty="0" smtClean="0"/>
              <a:t>,</a:t>
            </a:r>
          </a:p>
          <a:p>
            <a:pPr lvl="0"/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17" y="501634"/>
            <a:ext cx="10150629" cy="2014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47" y="3159163"/>
            <a:ext cx="4365238" cy="32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986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3746"/>
            <a:ext cx="10515600" cy="5753217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8.In </a:t>
            </a:r>
            <a:r>
              <a:rPr lang="en-GB" dirty="0"/>
              <a:t>the </a:t>
            </a:r>
            <a:r>
              <a:rPr lang="en-US" dirty="0"/>
              <a:t>Brand PM Mapping screen</a:t>
            </a:r>
            <a:r>
              <a:rPr lang="en-GB" dirty="0"/>
              <a:t>,</a:t>
            </a:r>
            <a:endParaRPr lang="en-US" dirty="0"/>
          </a:p>
          <a:p>
            <a:pPr lvl="1"/>
            <a:r>
              <a:rPr lang="en-GB" sz="2400" dirty="0"/>
              <a:t>User can change the </a:t>
            </a:r>
            <a:r>
              <a:rPr lang="en-US" sz="2400" b="1" dirty="0" smtClean="0"/>
              <a:t>Client </a:t>
            </a:r>
            <a:r>
              <a:rPr lang="en-US" sz="2400" b="1" dirty="0"/>
              <a:t>name, Brand Name, Encept Account(Executive),Encept Account Manager(s),Client Brand Manager(s) and Client Reviewer(s</a:t>
            </a:r>
            <a:r>
              <a:rPr lang="en-US" sz="2400" b="1" dirty="0" smtClean="0"/>
              <a:t>) Name</a:t>
            </a:r>
            <a:r>
              <a:rPr lang="en-US" sz="2400" dirty="0" smtClean="0"/>
              <a:t> </a:t>
            </a:r>
            <a:r>
              <a:rPr lang="en-US" sz="2400" dirty="0"/>
              <a:t>from the respective drop down.</a:t>
            </a:r>
          </a:p>
          <a:p>
            <a:pPr lvl="1"/>
            <a:r>
              <a:rPr lang="en-GB" sz="2400" dirty="0"/>
              <a:t> Click </a:t>
            </a:r>
            <a:r>
              <a:rPr lang="en-GB" sz="2400" b="1" dirty="0"/>
              <a:t>Save</a:t>
            </a:r>
            <a:r>
              <a:rPr lang="en-GB" sz="2400" dirty="0"/>
              <a:t> to save the </a:t>
            </a:r>
            <a:r>
              <a:rPr lang="en-US" sz="2400" dirty="0" smtClean="0"/>
              <a:t>Brand Reviewer Mapping details</a:t>
            </a:r>
            <a:r>
              <a:rPr lang="en-GB" sz="24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PRINTING METHOD MASTER</a:t>
            </a:r>
          </a:p>
          <a:p>
            <a:pPr marL="0" indent="0">
              <a:buNone/>
            </a:pPr>
            <a:r>
              <a:rPr lang="en-US" dirty="0" smtClean="0"/>
              <a:t>1.On </a:t>
            </a:r>
            <a:r>
              <a:rPr lang="en-US" dirty="0"/>
              <a:t>the Left side of the navigation panel, Click </a:t>
            </a:r>
            <a:r>
              <a:rPr lang="en-US" b="1" dirty="0" smtClean="0"/>
              <a:t>Printing Method Master </a:t>
            </a:r>
            <a:r>
              <a:rPr lang="en-US" dirty="0"/>
              <a:t>under the Masters.</a:t>
            </a:r>
            <a:endParaRPr lang="en-US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937" y="3300354"/>
            <a:ext cx="2098040" cy="28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080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268"/>
            <a:ext cx="10515600" cy="6009695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2.Once </a:t>
            </a:r>
            <a:r>
              <a:rPr lang="en-US" b="1" dirty="0"/>
              <a:t>Printing Method Master </a:t>
            </a:r>
            <a:r>
              <a:rPr lang="en-GB" dirty="0" smtClean="0"/>
              <a:t>is </a:t>
            </a:r>
            <a:r>
              <a:rPr lang="en-GB" dirty="0"/>
              <a:t>clicked, On the right hand </a:t>
            </a:r>
            <a:r>
              <a:rPr lang="en-US" b="1" dirty="0"/>
              <a:t>Printing </a:t>
            </a: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Method </a:t>
            </a:r>
            <a:r>
              <a:rPr lang="en-US" b="1" dirty="0"/>
              <a:t>Master</a:t>
            </a:r>
            <a:r>
              <a:rPr lang="en-GB" b="1" dirty="0" smtClean="0"/>
              <a:t> </a:t>
            </a:r>
            <a:r>
              <a:rPr lang="en-GB" dirty="0"/>
              <a:t>screen will appear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/>
              <a:t>add </a:t>
            </a:r>
            <a:r>
              <a:rPr lang="en-US" b="1" dirty="0"/>
              <a:t>Printing Method Master </a:t>
            </a:r>
            <a:r>
              <a:rPr lang="en-GB" dirty="0" smtClean="0"/>
              <a:t>do </a:t>
            </a:r>
            <a:r>
              <a:rPr lang="en-GB" dirty="0"/>
              <a:t>the following,</a:t>
            </a:r>
          </a:p>
          <a:p>
            <a:pPr marL="0" indent="0">
              <a:buNone/>
            </a:pPr>
            <a:r>
              <a:rPr lang="en-GB" dirty="0" smtClean="0"/>
              <a:t>3.Click </a:t>
            </a:r>
            <a:r>
              <a:rPr lang="en-GB" dirty="0"/>
              <a:t>on Add to add a new </a:t>
            </a:r>
            <a:r>
              <a:rPr lang="en-US" b="1" dirty="0"/>
              <a:t>Printing Method </a:t>
            </a:r>
            <a:r>
              <a:rPr lang="en-US" b="1" dirty="0" smtClean="0"/>
              <a:t>Master </a:t>
            </a:r>
            <a:r>
              <a:rPr lang="en-GB" b="1" dirty="0" smtClean="0"/>
              <a:t>.</a:t>
            </a:r>
          </a:p>
          <a:p>
            <a:endParaRPr lang="en-GB" b="1" dirty="0"/>
          </a:p>
          <a:p>
            <a:pPr marL="0" lvl="0" indent="0">
              <a:buNone/>
            </a:pP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3335"/>
            <a:ext cx="8618034" cy="2378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65" y="4258110"/>
            <a:ext cx="11048535" cy="16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700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176"/>
            <a:ext cx="10515600" cy="59427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4.Once </a:t>
            </a:r>
            <a:r>
              <a:rPr lang="en-GB" dirty="0"/>
              <a:t>the user clicks the Add, the pop up appears as shown below,</a:t>
            </a:r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5.On </a:t>
            </a:r>
            <a:r>
              <a:rPr lang="en-GB" dirty="0"/>
              <a:t>the </a:t>
            </a:r>
            <a:r>
              <a:rPr lang="en-US" b="1" dirty="0"/>
              <a:t>Printing Method Master </a:t>
            </a:r>
            <a:r>
              <a:rPr lang="en-GB" dirty="0" smtClean="0"/>
              <a:t>Screen</a:t>
            </a:r>
            <a:r>
              <a:rPr lang="en-GB" dirty="0"/>
              <a:t>.</a:t>
            </a:r>
          </a:p>
          <a:p>
            <a:pPr lvl="1"/>
            <a:r>
              <a:rPr lang="en-US" sz="2400" dirty="0" smtClean="0"/>
              <a:t>Enter </a:t>
            </a:r>
            <a:r>
              <a:rPr lang="en-US" sz="2400" dirty="0"/>
              <a:t>the required </a:t>
            </a:r>
            <a:r>
              <a:rPr lang="en-US" sz="2400" dirty="0" smtClean="0"/>
              <a:t>Printing Method in </a:t>
            </a:r>
            <a:r>
              <a:rPr lang="en-US" sz="2400" dirty="0"/>
              <a:t>the </a:t>
            </a:r>
            <a:r>
              <a:rPr lang="en-US" sz="2400" b="1" dirty="0"/>
              <a:t>Printing Method </a:t>
            </a:r>
            <a:r>
              <a:rPr lang="en-US" sz="2400" dirty="0" smtClean="0"/>
              <a:t>text box. (Should be Unique).</a:t>
            </a:r>
          </a:p>
          <a:p>
            <a:pPr lvl="1"/>
            <a:r>
              <a:rPr lang="en-US" sz="2400" dirty="0"/>
              <a:t>Select the required status from the </a:t>
            </a:r>
            <a:r>
              <a:rPr lang="en-US" sz="2400" b="1" dirty="0"/>
              <a:t>Status </a:t>
            </a:r>
            <a:r>
              <a:rPr lang="en-US" sz="2400" dirty="0"/>
              <a:t>drop down.</a:t>
            </a:r>
          </a:p>
          <a:p>
            <a:pPr lvl="1"/>
            <a:r>
              <a:rPr lang="en-US" sz="2400" dirty="0"/>
              <a:t>Click </a:t>
            </a:r>
            <a:r>
              <a:rPr lang="en-US" sz="2400" b="1" dirty="0"/>
              <a:t>Save</a:t>
            </a:r>
            <a:r>
              <a:rPr lang="en-US" sz="2400" dirty="0"/>
              <a:t> to save </a:t>
            </a:r>
            <a:r>
              <a:rPr lang="en-US" sz="2400" b="1" dirty="0"/>
              <a:t>Printing </a:t>
            </a:r>
            <a:r>
              <a:rPr lang="en-US" sz="2400" b="1" dirty="0" smtClean="0"/>
              <a:t>Method Master </a:t>
            </a:r>
            <a:r>
              <a:rPr lang="en-US" sz="2400" dirty="0" smtClean="0"/>
              <a:t>details</a:t>
            </a:r>
            <a:r>
              <a:rPr lang="en-US" sz="2400" dirty="0"/>
              <a:t>.</a:t>
            </a:r>
            <a:endParaRPr lang="en-GB" sz="2400" dirty="0"/>
          </a:p>
          <a:p>
            <a:pPr marL="0" indent="0">
              <a:buNone/>
            </a:pPr>
            <a:r>
              <a:rPr lang="en-US" b="1" dirty="0"/>
              <a:t>To edit do the following,</a:t>
            </a:r>
          </a:p>
          <a:p>
            <a:pPr marL="0" indent="0">
              <a:buNone/>
            </a:pPr>
            <a:r>
              <a:rPr lang="en-US" dirty="0" smtClean="0"/>
              <a:t>6.Click      </a:t>
            </a:r>
            <a:r>
              <a:rPr lang="en-US" dirty="0"/>
              <a:t>Edit icon to edit the </a:t>
            </a:r>
            <a:r>
              <a:rPr lang="en-US" b="1" dirty="0"/>
              <a:t>Printing Method </a:t>
            </a:r>
            <a:r>
              <a:rPr lang="en-US" dirty="0" smtClean="0"/>
              <a:t>Master</a:t>
            </a:r>
            <a:r>
              <a:rPr lang="en-US" dirty="0"/>
              <a:t>.</a:t>
            </a:r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83" y="647584"/>
            <a:ext cx="5667375" cy="18383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82933" y="5460968"/>
            <a:ext cx="297350" cy="3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43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1444"/>
            <a:ext cx="10515600" cy="5775519"/>
          </a:xfrm>
        </p:spPr>
        <p:txBody>
          <a:bodyPr>
            <a:normAutofit lnSpcReduction="10000"/>
          </a:bodyPr>
          <a:lstStyle/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dirty="0" smtClean="0"/>
              <a:t>7.Once </a:t>
            </a:r>
            <a:r>
              <a:rPr lang="en-GB" dirty="0"/>
              <a:t>the user clicks </a:t>
            </a:r>
            <a:r>
              <a:rPr lang="en-GB" dirty="0" smtClean="0"/>
              <a:t>the edit </a:t>
            </a:r>
            <a:r>
              <a:rPr lang="en-GB" dirty="0"/>
              <a:t>icon, the pop up appears as shown below</a:t>
            </a:r>
            <a:r>
              <a:rPr lang="en-GB" dirty="0" smtClean="0"/>
              <a:t>,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dirty="0" smtClean="0"/>
              <a:t>8.In </a:t>
            </a:r>
            <a:r>
              <a:rPr lang="en-GB" dirty="0"/>
              <a:t>the </a:t>
            </a:r>
            <a:r>
              <a:rPr lang="en-US" b="1" dirty="0" smtClean="0"/>
              <a:t>Printing Method Master </a:t>
            </a:r>
            <a:r>
              <a:rPr lang="en-US" dirty="0" smtClean="0"/>
              <a:t>screen</a:t>
            </a:r>
            <a:r>
              <a:rPr lang="en-GB" dirty="0"/>
              <a:t>,</a:t>
            </a:r>
            <a:endParaRPr lang="en-US" dirty="0"/>
          </a:p>
          <a:p>
            <a:pPr lvl="1"/>
            <a:r>
              <a:rPr lang="en-GB" sz="2400" dirty="0"/>
              <a:t>User can change the </a:t>
            </a:r>
            <a:r>
              <a:rPr lang="en-GB" sz="2400" b="1" dirty="0" smtClean="0"/>
              <a:t>Printing Method </a:t>
            </a:r>
            <a:r>
              <a:rPr lang="en-GB" sz="2400" dirty="0" smtClean="0"/>
              <a:t>and </a:t>
            </a:r>
            <a:r>
              <a:rPr lang="en-GB" sz="2400" b="1" dirty="0" smtClean="0"/>
              <a:t>Status</a:t>
            </a:r>
            <a:r>
              <a:rPr lang="en-GB" sz="2400" dirty="0" smtClean="0"/>
              <a:t> </a:t>
            </a:r>
            <a:r>
              <a:rPr lang="en-US" sz="2400" dirty="0" smtClean="0"/>
              <a:t>from </a:t>
            </a:r>
            <a:r>
              <a:rPr lang="en-US" sz="2400" dirty="0"/>
              <a:t>the respective drop down.</a:t>
            </a:r>
          </a:p>
          <a:p>
            <a:pPr lvl="1"/>
            <a:r>
              <a:rPr lang="en-GB" sz="2400" dirty="0"/>
              <a:t> Click </a:t>
            </a:r>
            <a:r>
              <a:rPr lang="en-GB" sz="2400" b="1" dirty="0"/>
              <a:t>Save</a:t>
            </a:r>
            <a:r>
              <a:rPr lang="en-GB" sz="2400" dirty="0"/>
              <a:t> to save the </a:t>
            </a:r>
            <a:r>
              <a:rPr lang="en-US" sz="2400" b="1" dirty="0"/>
              <a:t>Printing Method </a:t>
            </a:r>
            <a:r>
              <a:rPr lang="en-US" sz="2400" dirty="0" smtClean="0"/>
              <a:t>details</a:t>
            </a:r>
            <a:r>
              <a:rPr lang="en-GB" sz="2400" dirty="0"/>
              <a:t>.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35" y="490015"/>
            <a:ext cx="9320446" cy="1419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695" y="2534304"/>
            <a:ext cx="55721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016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67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VARIANT MASTER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317"/>
            <a:ext cx="10515600" cy="55636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1.On </a:t>
            </a:r>
            <a:r>
              <a:rPr lang="en-US" dirty="0"/>
              <a:t>the Left side of the navigation panel, Click </a:t>
            </a:r>
            <a:r>
              <a:rPr lang="en-US" b="1" dirty="0" smtClean="0"/>
              <a:t>Variant Master </a:t>
            </a:r>
            <a:r>
              <a:rPr lang="en-US" dirty="0"/>
              <a:t>under the Masters</a:t>
            </a:r>
            <a:r>
              <a:rPr lang="en-US" dirty="0" smtClean="0"/>
              <a:t>.</a:t>
            </a:r>
          </a:p>
          <a:p>
            <a:endParaRPr lang="en-US" b="1" u="sng" dirty="0">
              <a:solidFill>
                <a:srgbClr val="0070C0"/>
              </a:solidFill>
            </a:endParaRPr>
          </a:p>
          <a:p>
            <a:endParaRPr lang="en-US" b="1" u="sng" dirty="0" smtClean="0">
              <a:solidFill>
                <a:srgbClr val="0070C0"/>
              </a:solidFill>
            </a:endParaRPr>
          </a:p>
          <a:p>
            <a:endParaRPr lang="en-US" b="1" u="sng" dirty="0">
              <a:solidFill>
                <a:srgbClr val="0070C0"/>
              </a:solidFill>
            </a:endParaRPr>
          </a:p>
          <a:p>
            <a:endParaRPr lang="en-US" b="1" u="sng" dirty="0" smtClean="0">
              <a:solidFill>
                <a:srgbClr val="0070C0"/>
              </a:solidFill>
            </a:endParaRPr>
          </a:p>
          <a:p>
            <a:endParaRPr lang="en-US" b="1" u="sng" dirty="0">
              <a:solidFill>
                <a:srgbClr val="0070C0"/>
              </a:solidFill>
            </a:endParaRPr>
          </a:p>
          <a:p>
            <a:endParaRPr lang="en-US" b="1" u="sng" dirty="0" smtClean="0">
              <a:solidFill>
                <a:srgbClr val="0070C0"/>
              </a:solidFill>
            </a:endParaRPr>
          </a:p>
          <a:p>
            <a:endParaRPr lang="en-US" b="1" u="sng" dirty="0">
              <a:solidFill>
                <a:srgbClr val="0070C0"/>
              </a:solidFill>
            </a:endParaRPr>
          </a:p>
          <a:p>
            <a:endParaRPr lang="en-US" b="1" u="sng" dirty="0" smtClean="0">
              <a:solidFill>
                <a:srgbClr val="0070C0"/>
              </a:solidFill>
            </a:endParaRPr>
          </a:p>
          <a:p>
            <a:endParaRPr lang="en-US" b="1" u="sng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GB" dirty="0" smtClean="0"/>
              <a:t>2.Once </a:t>
            </a:r>
            <a:r>
              <a:rPr lang="en-US" b="1" dirty="0"/>
              <a:t>Variant </a:t>
            </a:r>
            <a:r>
              <a:rPr lang="en-US" b="1" dirty="0" smtClean="0"/>
              <a:t>Master</a:t>
            </a:r>
            <a:r>
              <a:rPr lang="en-US" dirty="0" smtClean="0"/>
              <a:t> </a:t>
            </a:r>
            <a:r>
              <a:rPr lang="en-GB" dirty="0"/>
              <a:t>is clicked, On the right hand </a:t>
            </a:r>
            <a:r>
              <a:rPr lang="en-US" b="1" dirty="0"/>
              <a:t>Variant </a:t>
            </a:r>
            <a:r>
              <a:rPr lang="en-US" b="1" dirty="0" smtClean="0"/>
              <a:t>Master</a:t>
            </a:r>
            <a:r>
              <a:rPr lang="en-GB" b="1" dirty="0" smtClean="0"/>
              <a:t> </a:t>
            </a:r>
            <a:r>
              <a:rPr lang="en-GB" dirty="0"/>
              <a:t>screen will appear.</a:t>
            </a:r>
          </a:p>
          <a:p>
            <a:endParaRPr lang="en-US" b="1" u="sng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254" y="1117987"/>
            <a:ext cx="2643120" cy="39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581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5" y="167268"/>
            <a:ext cx="11030415" cy="6009695"/>
          </a:xfrm>
        </p:spPr>
        <p:txBody>
          <a:bodyPr/>
          <a:lstStyle/>
          <a:p>
            <a:pPr marL="0" lvl="0" indent="0">
              <a:buNone/>
            </a:pPr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/>
              <a:t>add </a:t>
            </a:r>
            <a:r>
              <a:rPr lang="en-US" b="1" dirty="0" smtClean="0"/>
              <a:t>Variant Master </a:t>
            </a:r>
            <a:r>
              <a:rPr lang="en-GB" dirty="0" smtClean="0"/>
              <a:t>do </a:t>
            </a:r>
            <a:r>
              <a:rPr lang="en-GB" dirty="0"/>
              <a:t>the following,</a:t>
            </a:r>
          </a:p>
          <a:p>
            <a:pPr marL="0" indent="0">
              <a:buNone/>
            </a:pPr>
            <a:r>
              <a:rPr lang="en-GB" dirty="0" smtClean="0"/>
              <a:t>3.Click </a:t>
            </a:r>
            <a:r>
              <a:rPr lang="en-GB" dirty="0"/>
              <a:t>on Add to add a new </a:t>
            </a:r>
            <a:r>
              <a:rPr lang="en-US" b="1" dirty="0" smtClean="0"/>
              <a:t>Variant Master </a:t>
            </a:r>
            <a:r>
              <a:rPr lang="en-GB" b="1" dirty="0" smtClean="0"/>
              <a:t>.</a:t>
            </a:r>
          </a:p>
          <a:p>
            <a:endParaRPr lang="en-GB" b="1" dirty="0"/>
          </a:p>
          <a:p>
            <a:pPr marL="0" lvl="0" indent="0">
              <a:buNone/>
            </a:pP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18" y="334537"/>
            <a:ext cx="9030891" cy="2519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5" y="3846442"/>
            <a:ext cx="9855240" cy="20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772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176"/>
            <a:ext cx="10515600" cy="5942788"/>
          </a:xfrm>
        </p:spPr>
        <p:txBody>
          <a:bodyPr>
            <a:normAutofit lnSpcReduction="10000"/>
          </a:bodyPr>
          <a:lstStyle/>
          <a:p>
            <a:pPr lvl="0"/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4.Once </a:t>
            </a:r>
            <a:r>
              <a:rPr lang="en-GB" dirty="0"/>
              <a:t>the user clicks the Add</a:t>
            </a:r>
            <a:r>
              <a:rPr lang="en-GB" dirty="0" smtClean="0"/>
              <a:t>, icon </a:t>
            </a:r>
            <a:r>
              <a:rPr lang="en-GB" dirty="0"/>
              <a:t>the pop up appears as shown below,</a:t>
            </a:r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5.On </a:t>
            </a:r>
            <a:r>
              <a:rPr lang="en-GB" dirty="0"/>
              <a:t>the </a:t>
            </a:r>
            <a:r>
              <a:rPr lang="en-US" b="1" dirty="0" smtClean="0"/>
              <a:t>Variant Master </a:t>
            </a:r>
            <a:r>
              <a:rPr lang="en-GB" dirty="0" smtClean="0"/>
              <a:t>Screen</a:t>
            </a:r>
            <a:r>
              <a:rPr lang="en-GB" dirty="0"/>
              <a:t>.</a:t>
            </a:r>
          </a:p>
          <a:p>
            <a:pPr lvl="1"/>
            <a:r>
              <a:rPr lang="en-US" sz="2400" dirty="0" smtClean="0"/>
              <a:t>Select </a:t>
            </a:r>
            <a:r>
              <a:rPr lang="en-US" sz="2400" dirty="0"/>
              <a:t>the required </a:t>
            </a:r>
            <a:r>
              <a:rPr lang="en-US" sz="2400" dirty="0" smtClean="0"/>
              <a:t>Brand Name from the </a:t>
            </a:r>
            <a:r>
              <a:rPr lang="en-US" sz="2400" b="1" dirty="0" smtClean="0"/>
              <a:t>Brand Name </a:t>
            </a:r>
            <a:r>
              <a:rPr lang="en-US" sz="2400" dirty="0" smtClean="0"/>
              <a:t>drop down. (i.e. </a:t>
            </a:r>
            <a:r>
              <a:rPr lang="en-US" sz="2400" b="1" dirty="0" smtClean="0"/>
              <a:t>Brand Extension </a:t>
            </a:r>
            <a:r>
              <a:rPr lang="en-US" sz="2400" dirty="0"/>
              <a:t>should be Unique and</a:t>
            </a:r>
            <a:r>
              <a:rPr lang="en-US" sz="2400" b="1" dirty="0" smtClean="0"/>
              <a:t> Variant Name</a:t>
            </a:r>
            <a:r>
              <a:rPr lang="en-US" sz="2400" dirty="0" smtClean="0"/>
              <a:t> should be Unique for same combination of </a:t>
            </a:r>
            <a:r>
              <a:rPr lang="en-US" sz="2400" b="1" dirty="0"/>
              <a:t>B</a:t>
            </a:r>
            <a:r>
              <a:rPr lang="en-US" sz="2400" b="1" dirty="0" smtClean="0"/>
              <a:t>rand Name</a:t>
            </a:r>
            <a:r>
              <a:rPr lang="en-US" sz="2400" dirty="0" smtClean="0"/>
              <a:t>, </a:t>
            </a:r>
            <a:r>
              <a:rPr lang="en-US" sz="2400" b="1" dirty="0" smtClean="0"/>
              <a:t>Brand Extension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smtClean="0"/>
              <a:t>Enter </a:t>
            </a:r>
            <a:r>
              <a:rPr lang="en-US" sz="2400" dirty="0"/>
              <a:t>the required Brand </a:t>
            </a:r>
            <a:r>
              <a:rPr lang="en-US" sz="2400" dirty="0" smtClean="0"/>
              <a:t>Extension in </a:t>
            </a:r>
            <a:r>
              <a:rPr lang="en-US" sz="2400" dirty="0"/>
              <a:t>the </a:t>
            </a:r>
            <a:r>
              <a:rPr lang="en-US" sz="2400" b="1" dirty="0"/>
              <a:t>Brand </a:t>
            </a:r>
            <a:r>
              <a:rPr lang="en-US" sz="2400" b="1" dirty="0" smtClean="0"/>
              <a:t>Extension </a:t>
            </a:r>
            <a:r>
              <a:rPr lang="en-US" sz="2400" dirty="0" smtClean="0"/>
              <a:t>text box.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100" y="1349645"/>
            <a:ext cx="4586635" cy="27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025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268"/>
            <a:ext cx="10515600" cy="60096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6.On </a:t>
            </a:r>
            <a:r>
              <a:rPr lang="en-US" dirty="0"/>
              <a:t>the Variant </a:t>
            </a:r>
            <a:r>
              <a:rPr lang="en-US" dirty="0" smtClean="0"/>
              <a:t>List,</a:t>
            </a:r>
          </a:p>
          <a:p>
            <a:pPr lvl="1"/>
            <a:r>
              <a:rPr lang="en-US" sz="2400" dirty="0" smtClean="0"/>
              <a:t>Enter </a:t>
            </a:r>
            <a:r>
              <a:rPr lang="en-US" sz="2400" dirty="0"/>
              <a:t>the required Variant Name from </a:t>
            </a:r>
            <a:r>
              <a:rPr lang="en-US" sz="2400" b="1" dirty="0"/>
              <a:t>Variant Name </a:t>
            </a:r>
            <a:r>
              <a:rPr lang="en-US" sz="2400" dirty="0"/>
              <a:t>text </a:t>
            </a:r>
            <a:r>
              <a:rPr lang="en-US" sz="2400" dirty="0" smtClean="0"/>
              <a:t>box.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required user can add multiple Variant Name by clicking           </a:t>
            </a:r>
            <a:r>
              <a:rPr lang="en-US" sz="2400" b="1" dirty="0"/>
              <a:t>Add </a:t>
            </a:r>
            <a:r>
              <a:rPr lang="en-US" sz="2400" b="1" dirty="0" smtClean="0"/>
              <a:t>icon. </a:t>
            </a:r>
            <a:r>
              <a:rPr lang="en-US" sz="2400" dirty="0" smtClean="0"/>
              <a:t>Click </a:t>
            </a:r>
            <a:r>
              <a:rPr lang="en-US" sz="2400" b="1" dirty="0"/>
              <a:t>Remove icon            </a:t>
            </a:r>
            <a:r>
              <a:rPr lang="en-US" sz="2400" dirty="0"/>
              <a:t> to remove the added Variant Name from the text </a:t>
            </a:r>
            <a:r>
              <a:rPr lang="en-US" sz="2400" dirty="0" smtClean="0"/>
              <a:t>box.</a:t>
            </a:r>
          </a:p>
          <a:p>
            <a:pPr lvl="1"/>
            <a:r>
              <a:rPr lang="en-US" sz="2400" dirty="0" smtClean="0"/>
              <a:t>Select </a:t>
            </a:r>
            <a:r>
              <a:rPr lang="en-US" sz="2400" dirty="0"/>
              <a:t>the required status from the </a:t>
            </a:r>
            <a:r>
              <a:rPr lang="en-US" sz="2400" b="1" dirty="0"/>
              <a:t>Status </a:t>
            </a:r>
            <a:r>
              <a:rPr lang="en-US" sz="2400" dirty="0"/>
              <a:t>drop </a:t>
            </a:r>
            <a:r>
              <a:rPr lang="en-US" sz="2400" dirty="0" smtClean="0"/>
              <a:t>down.</a:t>
            </a:r>
          </a:p>
          <a:p>
            <a:pPr lvl="1"/>
            <a:r>
              <a:rPr lang="en-US" sz="2400" dirty="0" smtClean="0"/>
              <a:t>Click </a:t>
            </a:r>
            <a:r>
              <a:rPr lang="en-US" sz="2400" b="1" dirty="0"/>
              <a:t>Save</a:t>
            </a:r>
            <a:r>
              <a:rPr lang="en-US" sz="2400" dirty="0"/>
              <a:t> to save </a:t>
            </a:r>
            <a:r>
              <a:rPr lang="en-US" sz="2400" b="1" dirty="0"/>
              <a:t>Variant </a:t>
            </a:r>
            <a:r>
              <a:rPr lang="en-US" sz="2400" b="1" dirty="0" smtClean="0"/>
              <a:t>Master </a:t>
            </a:r>
            <a:r>
              <a:rPr lang="en-US" sz="2400" dirty="0"/>
              <a:t>details.</a:t>
            </a:r>
            <a:endParaRPr lang="en-GB" sz="2400" dirty="0"/>
          </a:p>
          <a:p>
            <a:pPr marL="0" indent="0">
              <a:buNone/>
            </a:pPr>
            <a:r>
              <a:rPr lang="en-US" b="1" dirty="0" smtClean="0"/>
              <a:t>To </a:t>
            </a:r>
            <a:r>
              <a:rPr lang="en-US" b="1" dirty="0"/>
              <a:t>edit do the following,</a:t>
            </a:r>
          </a:p>
          <a:p>
            <a:pPr marL="0" indent="0">
              <a:buNone/>
            </a:pPr>
            <a:r>
              <a:rPr lang="en-US" dirty="0" smtClean="0"/>
              <a:t>7.Click      </a:t>
            </a:r>
            <a:r>
              <a:rPr lang="en-US" dirty="0"/>
              <a:t>Edit icon to edit the </a:t>
            </a:r>
            <a:r>
              <a:rPr lang="en-US" b="1" dirty="0"/>
              <a:t>Variant </a:t>
            </a:r>
            <a:r>
              <a:rPr lang="en-US" dirty="0" smtClean="0"/>
              <a:t>Master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8086" y="3362341"/>
            <a:ext cx="297350" cy="338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927" y="1330364"/>
            <a:ext cx="81915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433" y="977939"/>
            <a:ext cx="533400" cy="3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54" y="4151392"/>
            <a:ext cx="9890899" cy="20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8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08" y="511033"/>
            <a:ext cx="2384502" cy="571577"/>
          </a:xfr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USER </a:t>
            </a:r>
            <a:r>
              <a:rPr lang="en-US" u="sng" dirty="0">
                <a:solidFill>
                  <a:srgbClr val="0070C0"/>
                </a:solidFill>
              </a:rPr>
              <a:t>LIST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88"/>
            <a:ext cx="10515600" cy="4916875"/>
          </a:xfrm>
        </p:spPr>
        <p:txBody>
          <a:bodyPr/>
          <a:lstStyle/>
          <a:p>
            <a:r>
              <a:rPr lang="en-US" dirty="0"/>
              <a:t>Click on the User </a:t>
            </a:r>
            <a:r>
              <a:rPr lang="en-US" dirty="0" smtClean="0"/>
              <a:t>List option shown below.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94" y="1894487"/>
            <a:ext cx="11519211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275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352" y="245327"/>
            <a:ext cx="10515600" cy="5898182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8.Once </a:t>
            </a:r>
            <a:r>
              <a:rPr lang="en-GB" dirty="0"/>
              <a:t>the user clicks the edit icon, the pop up appears as shown below</a:t>
            </a:r>
            <a:r>
              <a:rPr lang="en-GB" dirty="0" smtClean="0"/>
              <a:t>,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 smtClean="0"/>
              <a:t>9.In </a:t>
            </a:r>
            <a:r>
              <a:rPr lang="en-GB" dirty="0"/>
              <a:t>the </a:t>
            </a:r>
            <a:r>
              <a:rPr lang="en-US" b="1" dirty="0" smtClean="0"/>
              <a:t>Variant Master </a:t>
            </a:r>
            <a:r>
              <a:rPr lang="en-US" dirty="0"/>
              <a:t>screen</a:t>
            </a:r>
            <a:r>
              <a:rPr lang="en-GB" dirty="0"/>
              <a:t>,</a:t>
            </a:r>
            <a:endParaRPr lang="en-US" dirty="0"/>
          </a:p>
          <a:p>
            <a:pPr lvl="1"/>
            <a:r>
              <a:rPr lang="en-GB" sz="2400" dirty="0"/>
              <a:t>User can change the </a:t>
            </a:r>
            <a:r>
              <a:rPr lang="en-GB" sz="2400" b="1" dirty="0" smtClean="0"/>
              <a:t>Brand Name, Brand Extension, Variant list </a:t>
            </a:r>
            <a:r>
              <a:rPr lang="en-GB" sz="2400" dirty="0" smtClean="0"/>
              <a:t>and </a:t>
            </a:r>
            <a:r>
              <a:rPr lang="en-GB" sz="2400" b="1" dirty="0"/>
              <a:t>Status</a:t>
            </a:r>
            <a:r>
              <a:rPr lang="en-GB" sz="2400" dirty="0"/>
              <a:t> </a:t>
            </a:r>
            <a:r>
              <a:rPr lang="en-US" sz="2400" dirty="0"/>
              <a:t>from the respective drop down</a:t>
            </a:r>
            <a:r>
              <a:rPr lang="en-US" sz="2400" dirty="0" smtClean="0"/>
              <a:t>. (i.e. </a:t>
            </a:r>
            <a:r>
              <a:rPr lang="en-US" sz="2400" b="1" dirty="0" smtClean="0"/>
              <a:t>Brand Name, Brand Extension </a:t>
            </a:r>
            <a:r>
              <a:rPr lang="en-US" sz="2400" dirty="0" smtClean="0"/>
              <a:t>and</a:t>
            </a:r>
            <a:r>
              <a:rPr lang="en-US" sz="2400" b="1" dirty="0" smtClean="0"/>
              <a:t> Variant</a:t>
            </a:r>
            <a:r>
              <a:rPr lang="en-US" sz="2400" dirty="0" smtClean="0"/>
              <a:t> should be unique).</a:t>
            </a:r>
            <a:endParaRPr lang="en-US" sz="2400" dirty="0"/>
          </a:p>
          <a:p>
            <a:pPr lvl="1"/>
            <a:r>
              <a:rPr lang="en-GB" sz="2400" dirty="0"/>
              <a:t> Click </a:t>
            </a:r>
            <a:r>
              <a:rPr lang="en-GB" sz="2400" b="1" dirty="0"/>
              <a:t>Save</a:t>
            </a:r>
            <a:r>
              <a:rPr lang="en-GB" sz="2400" dirty="0"/>
              <a:t> to save the </a:t>
            </a:r>
            <a:r>
              <a:rPr lang="en-US" sz="2400" b="1" dirty="0" smtClean="0"/>
              <a:t>Variant </a:t>
            </a:r>
            <a:r>
              <a:rPr lang="en-US" sz="2400" dirty="0" smtClean="0"/>
              <a:t>details</a:t>
            </a:r>
            <a:r>
              <a:rPr lang="en-GB" sz="2400" dirty="0"/>
              <a:t>.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271" y="699624"/>
            <a:ext cx="5141062" cy="30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139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367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PRINTER </a:t>
            </a:r>
            <a:r>
              <a:rPr lang="en-US" sz="2400" dirty="0">
                <a:solidFill>
                  <a:srgbClr val="0070C0"/>
                </a:solidFill>
              </a:rPr>
              <a:t>MASTER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1015"/>
            <a:ext cx="10515600" cy="55859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1.On </a:t>
            </a:r>
            <a:r>
              <a:rPr lang="en-US" dirty="0"/>
              <a:t>the Left side of the navigation panel, Click </a:t>
            </a:r>
            <a:r>
              <a:rPr lang="en-US" b="1" dirty="0" smtClean="0"/>
              <a:t>Printer </a:t>
            </a:r>
            <a:r>
              <a:rPr lang="en-US" b="1" dirty="0"/>
              <a:t>Master </a:t>
            </a:r>
            <a:r>
              <a:rPr lang="en-US" dirty="0"/>
              <a:t>under the Masters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GB" dirty="0" smtClean="0"/>
              <a:t>2.Once </a:t>
            </a:r>
            <a:r>
              <a:rPr lang="en-US" b="1" dirty="0" smtClean="0"/>
              <a:t>Printer </a:t>
            </a:r>
            <a:r>
              <a:rPr lang="en-US" b="1" dirty="0"/>
              <a:t>Master</a:t>
            </a:r>
            <a:r>
              <a:rPr lang="en-US" dirty="0"/>
              <a:t> </a:t>
            </a:r>
            <a:r>
              <a:rPr lang="en-GB" dirty="0"/>
              <a:t>is clicked, On the right hand </a:t>
            </a:r>
            <a:r>
              <a:rPr lang="en-US" b="1" dirty="0" smtClean="0"/>
              <a:t>Printer Master,</a:t>
            </a:r>
            <a:r>
              <a:rPr lang="en-GB" b="1" dirty="0" smtClean="0"/>
              <a:t> </a:t>
            </a:r>
            <a:r>
              <a:rPr lang="en-GB" dirty="0" smtClean="0"/>
              <a:t>the </a:t>
            </a:r>
            <a:r>
              <a:rPr lang="en-GB" b="1" dirty="0" smtClean="0"/>
              <a:t> </a:t>
            </a:r>
            <a:r>
              <a:rPr lang="en-GB" dirty="0" smtClean="0"/>
              <a:t>screen </a:t>
            </a:r>
            <a:r>
              <a:rPr lang="en-GB" dirty="0"/>
              <a:t>will </a:t>
            </a:r>
            <a:r>
              <a:rPr lang="en-GB" dirty="0" smtClean="0"/>
              <a:t>appear mention below.</a:t>
            </a:r>
            <a:endParaRPr lang="en-GB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238" y="1304692"/>
            <a:ext cx="17526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961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5" y="167268"/>
            <a:ext cx="11030415" cy="6009695"/>
          </a:xfrm>
        </p:spPr>
        <p:txBody>
          <a:bodyPr/>
          <a:lstStyle/>
          <a:p>
            <a:pPr marL="0" lvl="0" indent="0">
              <a:buNone/>
            </a:pPr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/>
              <a:t>add </a:t>
            </a:r>
            <a:r>
              <a:rPr lang="en-US" b="1" dirty="0" smtClean="0"/>
              <a:t>Printer Master </a:t>
            </a:r>
            <a:r>
              <a:rPr lang="en-GB" dirty="0" smtClean="0"/>
              <a:t>do </a:t>
            </a:r>
            <a:r>
              <a:rPr lang="en-GB" dirty="0"/>
              <a:t>the following,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3.Click </a:t>
            </a:r>
            <a:r>
              <a:rPr lang="en-GB" dirty="0"/>
              <a:t>on Add to add a new </a:t>
            </a:r>
            <a:r>
              <a:rPr lang="en-US" b="1" dirty="0" smtClean="0"/>
              <a:t>Printer</a:t>
            </a:r>
            <a:r>
              <a:rPr lang="en-GB" b="1" dirty="0" smtClean="0"/>
              <a:t>.</a:t>
            </a:r>
          </a:p>
          <a:p>
            <a:endParaRPr lang="en-GB" b="1" dirty="0"/>
          </a:p>
          <a:p>
            <a:pPr marL="0" lvl="0" indent="0">
              <a:buNone/>
            </a:pP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47" y="167268"/>
            <a:ext cx="9861257" cy="3118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5" y="4257871"/>
            <a:ext cx="11462246" cy="18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270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176"/>
            <a:ext cx="10515600" cy="594278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dirty="0" smtClean="0"/>
              <a:t>4.Once </a:t>
            </a:r>
            <a:r>
              <a:rPr lang="en-GB" dirty="0"/>
              <a:t>the user clicks the Add, the pop up appears as shown </a:t>
            </a:r>
            <a:r>
              <a:rPr lang="en-GB" dirty="0" smtClean="0"/>
              <a:t>below</a:t>
            </a:r>
            <a:endParaRPr lang="en-GB" dirty="0"/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5.On </a:t>
            </a:r>
            <a:r>
              <a:rPr lang="en-GB" dirty="0"/>
              <a:t>the </a:t>
            </a:r>
            <a:r>
              <a:rPr lang="en-US" b="1" dirty="0" smtClean="0"/>
              <a:t>Printer Master </a:t>
            </a:r>
            <a:r>
              <a:rPr lang="en-GB" dirty="0" smtClean="0"/>
              <a:t>Screen.</a:t>
            </a:r>
          </a:p>
          <a:p>
            <a:pPr lvl="1"/>
            <a:r>
              <a:rPr lang="en-US" sz="2400" dirty="0" smtClean="0"/>
              <a:t>Enter </a:t>
            </a:r>
            <a:r>
              <a:rPr lang="en-US" sz="2400" dirty="0"/>
              <a:t>the required </a:t>
            </a:r>
            <a:r>
              <a:rPr lang="en-US" sz="2400" dirty="0" smtClean="0"/>
              <a:t>Printer Name from the </a:t>
            </a:r>
            <a:r>
              <a:rPr lang="en-US" sz="2400" b="1" dirty="0" smtClean="0"/>
              <a:t>Printer Name </a:t>
            </a:r>
            <a:r>
              <a:rPr lang="en-US" sz="2400" dirty="0" smtClean="0"/>
              <a:t>text box.(Should be Unique) </a:t>
            </a:r>
          </a:p>
          <a:p>
            <a:pPr lvl="1"/>
            <a:r>
              <a:rPr lang="en-US" sz="2400" dirty="0" smtClean="0"/>
              <a:t>Enter </a:t>
            </a:r>
            <a:r>
              <a:rPr lang="en-US" sz="2400" dirty="0"/>
              <a:t>the required </a:t>
            </a:r>
            <a:r>
              <a:rPr lang="en-US" sz="2400" dirty="0" smtClean="0"/>
              <a:t>Printer Location from </a:t>
            </a:r>
            <a:r>
              <a:rPr lang="en-US" sz="2400" dirty="0"/>
              <a:t>the </a:t>
            </a:r>
            <a:r>
              <a:rPr lang="en-US" sz="2400" b="1" dirty="0" smtClean="0"/>
              <a:t>Printer Location </a:t>
            </a:r>
            <a:r>
              <a:rPr lang="en-US" sz="2400" dirty="0" smtClean="0"/>
              <a:t>text box.</a:t>
            </a:r>
          </a:p>
          <a:p>
            <a:pPr lvl="1"/>
            <a:r>
              <a:rPr lang="en-US" sz="2400" dirty="0" smtClean="0"/>
              <a:t>Enter </a:t>
            </a:r>
            <a:r>
              <a:rPr lang="en-US" sz="2400" dirty="0"/>
              <a:t>the required Printer </a:t>
            </a:r>
            <a:r>
              <a:rPr lang="en-US" sz="2400" dirty="0" smtClean="0"/>
              <a:t>Mail Id </a:t>
            </a:r>
            <a:r>
              <a:rPr lang="en-US" sz="2400" dirty="0"/>
              <a:t>from the </a:t>
            </a:r>
            <a:r>
              <a:rPr lang="en-US" sz="2400" b="1" dirty="0"/>
              <a:t>Printer </a:t>
            </a:r>
            <a:r>
              <a:rPr lang="en-US" sz="2400" b="1" dirty="0" smtClean="0"/>
              <a:t>Mail Id </a:t>
            </a:r>
            <a:r>
              <a:rPr lang="en-US" sz="2400" dirty="0"/>
              <a:t>text box</a:t>
            </a:r>
            <a:r>
              <a:rPr lang="en-US" sz="2400" dirty="0" smtClean="0"/>
              <a:t>.(Printer Name should be Unique).</a:t>
            </a:r>
          </a:p>
          <a:p>
            <a:pPr lvl="1"/>
            <a:r>
              <a:rPr lang="en-US" sz="2400" dirty="0" smtClean="0"/>
              <a:t>Select </a:t>
            </a:r>
            <a:r>
              <a:rPr lang="en-US" sz="2400" dirty="0"/>
              <a:t>the required status from the </a:t>
            </a:r>
            <a:r>
              <a:rPr lang="en-US" sz="2400" b="1" dirty="0"/>
              <a:t>Status </a:t>
            </a:r>
            <a:r>
              <a:rPr lang="en-US" sz="2400" dirty="0"/>
              <a:t>drop down.</a:t>
            </a:r>
          </a:p>
          <a:p>
            <a:pPr lvl="1"/>
            <a:r>
              <a:rPr lang="en-US" sz="2400" dirty="0" smtClean="0"/>
              <a:t>Click </a:t>
            </a:r>
            <a:r>
              <a:rPr lang="en-US" sz="2400" b="1" dirty="0"/>
              <a:t>Save</a:t>
            </a:r>
            <a:r>
              <a:rPr lang="en-US" sz="2400" dirty="0"/>
              <a:t> to save </a:t>
            </a:r>
            <a:r>
              <a:rPr lang="en-US" sz="2400" b="1" dirty="0" smtClean="0"/>
              <a:t>Printer </a:t>
            </a:r>
            <a:r>
              <a:rPr lang="en-US" sz="2400" b="1" dirty="0"/>
              <a:t>Master </a:t>
            </a:r>
            <a:r>
              <a:rPr lang="en-US" sz="2400" dirty="0"/>
              <a:t>details.</a:t>
            </a:r>
            <a:endParaRPr lang="en-GB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62" y="729070"/>
            <a:ext cx="56007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616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268"/>
            <a:ext cx="10515600" cy="6009695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To </a:t>
            </a:r>
            <a:r>
              <a:rPr lang="en-US" b="1" dirty="0"/>
              <a:t>edit do the following,</a:t>
            </a:r>
          </a:p>
          <a:p>
            <a:pPr marL="0" indent="0">
              <a:buNone/>
            </a:pPr>
            <a:r>
              <a:rPr lang="en-US" dirty="0" smtClean="0"/>
              <a:t>6.Click      </a:t>
            </a:r>
            <a:r>
              <a:rPr lang="en-US" dirty="0"/>
              <a:t>Edit icon to edit the </a:t>
            </a:r>
            <a:r>
              <a:rPr lang="en-US" b="1" dirty="0" smtClean="0"/>
              <a:t>Printer </a:t>
            </a:r>
            <a:r>
              <a:rPr lang="en-US" dirty="0" smtClean="0"/>
              <a:t>Master.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GB" dirty="0" smtClean="0"/>
              <a:t>7.Once </a:t>
            </a:r>
            <a:r>
              <a:rPr lang="en-GB" dirty="0"/>
              <a:t>the user clicks the edit icon, the pop up appears as shown below,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65625" y="1112386"/>
            <a:ext cx="297350" cy="338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5489"/>
            <a:ext cx="10846020" cy="1671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487" y="3864479"/>
            <a:ext cx="56102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252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352" y="245327"/>
            <a:ext cx="10515600" cy="5898182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8.In </a:t>
            </a:r>
            <a:r>
              <a:rPr lang="en-GB" dirty="0"/>
              <a:t>the </a:t>
            </a:r>
            <a:r>
              <a:rPr lang="en-US" b="1" dirty="0" smtClean="0"/>
              <a:t>Printer Master </a:t>
            </a:r>
            <a:r>
              <a:rPr lang="en-US" dirty="0"/>
              <a:t>screen</a:t>
            </a:r>
            <a:r>
              <a:rPr lang="en-GB" dirty="0"/>
              <a:t>,</a:t>
            </a:r>
            <a:endParaRPr lang="en-US" dirty="0"/>
          </a:p>
          <a:p>
            <a:pPr lvl="1"/>
            <a:r>
              <a:rPr lang="en-GB" sz="2400" dirty="0" smtClean="0"/>
              <a:t>User </a:t>
            </a:r>
            <a:r>
              <a:rPr lang="en-GB" sz="2400" dirty="0"/>
              <a:t>can change the </a:t>
            </a:r>
            <a:r>
              <a:rPr lang="en-GB" sz="2400" b="1" dirty="0" smtClean="0"/>
              <a:t>Printer Name, Printer Location, Printer Mail Id </a:t>
            </a:r>
            <a:r>
              <a:rPr lang="en-GB" sz="2400" dirty="0" smtClean="0"/>
              <a:t>and </a:t>
            </a:r>
            <a:r>
              <a:rPr lang="en-GB" sz="2400" b="1" dirty="0"/>
              <a:t>Status</a:t>
            </a:r>
            <a:r>
              <a:rPr lang="en-GB" sz="2400" dirty="0"/>
              <a:t> </a:t>
            </a:r>
            <a:r>
              <a:rPr lang="en-US" sz="2400" dirty="0"/>
              <a:t>from the respective drop down</a:t>
            </a:r>
            <a:r>
              <a:rPr lang="en-US" sz="2400" dirty="0" smtClean="0"/>
              <a:t>. (i.e. Printer Name and Printer Maid ID should be unique).</a:t>
            </a:r>
          </a:p>
          <a:p>
            <a:pPr lvl="1"/>
            <a:r>
              <a:rPr lang="en-US" sz="2400" dirty="0"/>
              <a:t> </a:t>
            </a:r>
            <a:r>
              <a:rPr lang="en-GB" sz="2400" dirty="0" smtClean="0"/>
              <a:t>Click </a:t>
            </a:r>
            <a:r>
              <a:rPr lang="en-GB" sz="2400" b="1" dirty="0"/>
              <a:t>Save</a:t>
            </a:r>
            <a:r>
              <a:rPr lang="en-GB" sz="2400" dirty="0"/>
              <a:t> to save the </a:t>
            </a:r>
            <a:r>
              <a:rPr lang="en-US" sz="2400" b="1" dirty="0" smtClean="0"/>
              <a:t>Printer </a:t>
            </a:r>
            <a:r>
              <a:rPr lang="en-US" sz="2400" dirty="0" smtClean="0"/>
              <a:t>details</a:t>
            </a:r>
            <a:r>
              <a:rPr lang="en-GB" sz="2400" dirty="0" smtClean="0"/>
              <a:t>.</a:t>
            </a:r>
            <a:endParaRPr lang="en-GB" sz="2400" b="1" dirty="0"/>
          </a:p>
          <a:p>
            <a:pPr marL="0" lvl="0" indent="0">
              <a:buNone/>
            </a:pPr>
            <a:endParaRPr lang="en-GB" dirty="0" smtClean="0"/>
          </a:p>
          <a:p>
            <a:pPr lvl="0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823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9141"/>
            <a:ext cx="10515600" cy="6233532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UNIT </a:t>
            </a:r>
            <a:r>
              <a:rPr lang="en-US" b="1" dirty="0">
                <a:solidFill>
                  <a:srgbClr val="0070C0"/>
                </a:solidFill>
              </a:rPr>
              <a:t>MASTER</a:t>
            </a:r>
          </a:p>
          <a:p>
            <a:pPr marL="0" indent="0">
              <a:buNone/>
            </a:pPr>
            <a:r>
              <a:rPr lang="en-US" dirty="0" smtClean="0"/>
              <a:t>1.On </a:t>
            </a:r>
            <a:r>
              <a:rPr lang="en-US" dirty="0"/>
              <a:t>the Left side of the navigation panel, Click </a:t>
            </a:r>
            <a:r>
              <a:rPr lang="en-US" b="1" dirty="0"/>
              <a:t>Unit Master </a:t>
            </a:r>
            <a:r>
              <a:rPr lang="en-US" dirty="0"/>
              <a:t>under the Masters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lvl="0" indent="0">
              <a:buNone/>
            </a:pPr>
            <a:r>
              <a:rPr lang="en-GB" dirty="0" smtClean="0"/>
              <a:t>2.Once </a:t>
            </a:r>
            <a:r>
              <a:rPr lang="en-US" b="1" dirty="0" smtClean="0"/>
              <a:t>Unit </a:t>
            </a:r>
            <a:r>
              <a:rPr lang="en-US" b="1" dirty="0"/>
              <a:t>Master</a:t>
            </a:r>
            <a:r>
              <a:rPr lang="en-US" dirty="0"/>
              <a:t> </a:t>
            </a:r>
            <a:r>
              <a:rPr lang="en-GB" dirty="0"/>
              <a:t>is clicked, On the right hand </a:t>
            </a:r>
            <a:r>
              <a:rPr lang="en-US" b="1" dirty="0" smtClean="0"/>
              <a:t>Unit </a:t>
            </a:r>
            <a:r>
              <a:rPr lang="en-US" b="1" dirty="0"/>
              <a:t>Master</a:t>
            </a:r>
            <a:r>
              <a:rPr lang="en-GB" b="1" dirty="0"/>
              <a:t> </a:t>
            </a:r>
            <a:r>
              <a:rPr lang="en-GB" dirty="0"/>
              <a:t>screen will appear.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462" y="1328737"/>
            <a:ext cx="2412710" cy="44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703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5" y="167268"/>
            <a:ext cx="11030415" cy="6009695"/>
          </a:xfrm>
        </p:spPr>
        <p:txBody>
          <a:bodyPr/>
          <a:lstStyle/>
          <a:p>
            <a:pPr marL="0" lvl="0" indent="0">
              <a:buNone/>
            </a:pPr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/>
              <a:t>add </a:t>
            </a:r>
            <a:r>
              <a:rPr lang="en-US" b="1" dirty="0" smtClean="0"/>
              <a:t>Unit Master </a:t>
            </a:r>
            <a:r>
              <a:rPr lang="en-GB" dirty="0" smtClean="0"/>
              <a:t>do </a:t>
            </a:r>
            <a:r>
              <a:rPr lang="en-GB" dirty="0"/>
              <a:t>the following,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3.Click </a:t>
            </a:r>
            <a:r>
              <a:rPr lang="en-GB" dirty="0"/>
              <a:t>on Add to add a new </a:t>
            </a:r>
            <a:r>
              <a:rPr lang="en-US" b="1" dirty="0" smtClean="0"/>
              <a:t>Unit</a:t>
            </a:r>
            <a:r>
              <a:rPr lang="en-GB" b="1" dirty="0" smtClean="0"/>
              <a:t>.</a:t>
            </a:r>
          </a:p>
          <a:p>
            <a:endParaRPr lang="en-GB" b="1" dirty="0"/>
          </a:p>
          <a:p>
            <a:pPr marL="0" lvl="0" indent="0">
              <a:buNone/>
            </a:pP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5" y="791736"/>
            <a:ext cx="10772543" cy="36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812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0722"/>
            <a:ext cx="10515600" cy="597624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/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4.Once </a:t>
            </a:r>
            <a:r>
              <a:rPr lang="en-GB" dirty="0"/>
              <a:t>the user clicks the Add, the pop up appears as shown below,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57239"/>
            <a:ext cx="10607598" cy="2220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217" y="4024777"/>
            <a:ext cx="56483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34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8350"/>
            <a:ext cx="10515600" cy="570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5.On </a:t>
            </a:r>
            <a:r>
              <a:rPr lang="en-GB" dirty="0"/>
              <a:t>the </a:t>
            </a:r>
            <a:r>
              <a:rPr lang="en-US" b="1" dirty="0" smtClean="0"/>
              <a:t>Unit Master </a:t>
            </a:r>
            <a:r>
              <a:rPr lang="en-GB" dirty="0" smtClean="0"/>
              <a:t>Screen.</a:t>
            </a:r>
          </a:p>
          <a:p>
            <a:pPr lvl="1"/>
            <a:r>
              <a:rPr lang="en-US" sz="2400" dirty="0" smtClean="0"/>
              <a:t>Enter </a:t>
            </a:r>
            <a:r>
              <a:rPr lang="en-US" sz="2400" dirty="0"/>
              <a:t>the required </a:t>
            </a:r>
            <a:r>
              <a:rPr lang="en-US" sz="2400" dirty="0" smtClean="0"/>
              <a:t>Unit Name from the </a:t>
            </a:r>
            <a:r>
              <a:rPr lang="en-US" sz="2400" b="1" dirty="0" smtClean="0"/>
              <a:t>Unit Name </a:t>
            </a:r>
            <a:r>
              <a:rPr lang="en-US" sz="2400" dirty="0" smtClean="0"/>
              <a:t>text box. (Should be Unique)   </a:t>
            </a:r>
          </a:p>
          <a:p>
            <a:pPr lvl="1"/>
            <a:r>
              <a:rPr lang="en-US" sz="2400" dirty="0" smtClean="0"/>
              <a:t>Select </a:t>
            </a:r>
            <a:r>
              <a:rPr lang="en-US" sz="2400" dirty="0"/>
              <a:t>the required status from the </a:t>
            </a:r>
            <a:r>
              <a:rPr lang="en-US" sz="2400" b="1" dirty="0"/>
              <a:t>Status </a:t>
            </a:r>
            <a:r>
              <a:rPr lang="en-US" sz="2400" dirty="0"/>
              <a:t>drop down.</a:t>
            </a:r>
          </a:p>
          <a:p>
            <a:pPr lvl="1"/>
            <a:r>
              <a:rPr lang="en-US" sz="2400" dirty="0" smtClean="0"/>
              <a:t>Click </a:t>
            </a:r>
            <a:r>
              <a:rPr lang="en-US" sz="2400" b="1" dirty="0"/>
              <a:t>Save</a:t>
            </a:r>
            <a:r>
              <a:rPr lang="en-US" sz="2400" dirty="0"/>
              <a:t> to save </a:t>
            </a:r>
            <a:r>
              <a:rPr lang="en-US" sz="2400" b="1" dirty="0" smtClean="0"/>
              <a:t>Unit </a:t>
            </a:r>
            <a:r>
              <a:rPr lang="en-US" sz="2400" b="1" dirty="0"/>
              <a:t>Master </a:t>
            </a:r>
            <a:r>
              <a:rPr lang="en-US" sz="2400" dirty="0"/>
              <a:t>details</a:t>
            </a:r>
            <a:r>
              <a:rPr lang="en-US" dirty="0"/>
              <a:t>.</a:t>
            </a:r>
            <a:endParaRPr lang="en-GB" dirty="0"/>
          </a:p>
          <a:p>
            <a:pPr marL="0" indent="0">
              <a:buNone/>
            </a:pPr>
            <a:r>
              <a:rPr lang="en-US" b="1" dirty="0" smtClean="0"/>
              <a:t>To </a:t>
            </a:r>
            <a:r>
              <a:rPr lang="en-US" b="1" dirty="0"/>
              <a:t>edit do the following,</a:t>
            </a:r>
          </a:p>
          <a:p>
            <a:pPr marL="0" indent="0">
              <a:buNone/>
            </a:pPr>
            <a:r>
              <a:rPr lang="en-US" dirty="0" smtClean="0"/>
              <a:t>6.Click      </a:t>
            </a:r>
            <a:r>
              <a:rPr lang="en-US" dirty="0"/>
              <a:t>Edit icon to edit the </a:t>
            </a:r>
            <a:r>
              <a:rPr lang="en-US" b="1" dirty="0"/>
              <a:t>Printer </a:t>
            </a:r>
            <a:r>
              <a:rPr lang="en-US" dirty="0"/>
              <a:t>Master.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87928" y="2984519"/>
            <a:ext cx="297350" cy="338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34" y="3327369"/>
            <a:ext cx="10660566" cy="21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8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198"/>
            <a:ext cx="1626220" cy="738846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SEARCH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the Search option User can search any user in the existing user list. If the user does not exists then he/she can Add the user mentioned below.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3904"/>
            <a:ext cx="10797769" cy="28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737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71"/>
            <a:ext cx="10515600" cy="5987392"/>
          </a:xfrm>
        </p:spPr>
        <p:txBody>
          <a:bodyPr/>
          <a:lstStyle/>
          <a:p>
            <a:pPr lvl="0"/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7.Once </a:t>
            </a:r>
            <a:r>
              <a:rPr lang="en-GB" dirty="0"/>
              <a:t>the user clicks the edit icon, the pop up appears as shown below,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8.In </a:t>
            </a:r>
            <a:r>
              <a:rPr lang="en-GB" dirty="0"/>
              <a:t>the </a:t>
            </a:r>
            <a:r>
              <a:rPr lang="en-US" b="1" dirty="0" smtClean="0"/>
              <a:t>Unit </a:t>
            </a:r>
            <a:r>
              <a:rPr lang="en-US" b="1" dirty="0"/>
              <a:t>Master </a:t>
            </a:r>
            <a:r>
              <a:rPr lang="en-US" dirty="0"/>
              <a:t>screen</a:t>
            </a:r>
            <a:r>
              <a:rPr lang="en-GB" dirty="0"/>
              <a:t>,</a:t>
            </a:r>
            <a:endParaRPr lang="en-US" dirty="0"/>
          </a:p>
          <a:p>
            <a:pPr lvl="1"/>
            <a:r>
              <a:rPr lang="en-GB" sz="2400" dirty="0" smtClean="0"/>
              <a:t>User </a:t>
            </a:r>
            <a:r>
              <a:rPr lang="en-GB" sz="2400" dirty="0"/>
              <a:t>can change the </a:t>
            </a:r>
            <a:r>
              <a:rPr lang="en-GB" sz="2400" b="1" dirty="0" smtClean="0"/>
              <a:t>Unit Name </a:t>
            </a:r>
            <a:r>
              <a:rPr lang="en-GB" sz="2400" dirty="0" smtClean="0"/>
              <a:t>and </a:t>
            </a:r>
            <a:r>
              <a:rPr lang="en-GB" sz="2400" b="1" dirty="0"/>
              <a:t>Status</a:t>
            </a:r>
            <a:r>
              <a:rPr lang="en-GB" sz="2400" dirty="0"/>
              <a:t> </a:t>
            </a:r>
            <a:r>
              <a:rPr lang="en-US" sz="2400" dirty="0"/>
              <a:t>from the respective drop down.</a:t>
            </a:r>
          </a:p>
          <a:p>
            <a:pPr lvl="1"/>
            <a:r>
              <a:rPr lang="en-GB" sz="2400" dirty="0" smtClean="0"/>
              <a:t>Click </a:t>
            </a:r>
            <a:r>
              <a:rPr lang="en-GB" sz="2400" b="1" dirty="0"/>
              <a:t>Save</a:t>
            </a:r>
            <a:r>
              <a:rPr lang="en-GB" sz="2400" dirty="0"/>
              <a:t> to save the </a:t>
            </a:r>
            <a:r>
              <a:rPr lang="en-US" sz="2400" b="1" dirty="0" smtClean="0"/>
              <a:t>Unit </a:t>
            </a:r>
            <a:r>
              <a:rPr lang="en-US" sz="2400" dirty="0"/>
              <a:t>details</a:t>
            </a:r>
            <a:r>
              <a:rPr lang="en-GB" sz="2400" dirty="0" smtClean="0"/>
              <a:t>. (i.e. </a:t>
            </a:r>
            <a:r>
              <a:rPr lang="en-GB" sz="2400" b="1" dirty="0" smtClean="0"/>
              <a:t>Unit Name </a:t>
            </a:r>
            <a:r>
              <a:rPr lang="en-GB" sz="2400" dirty="0" smtClean="0"/>
              <a:t>should be unique).</a:t>
            </a: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091" y="1278324"/>
            <a:ext cx="5610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537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45327"/>
            <a:ext cx="10515600" cy="5931636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SKU </a:t>
            </a:r>
            <a:r>
              <a:rPr lang="en-US" b="1" dirty="0">
                <a:solidFill>
                  <a:srgbClr val="0070C0"/>
                </a:solidFill>
              </a:rPr>
              <a:t>MASTER</a:t>
            </a:r>
          </a:p>
          <a:p>
            <a:pPr marL="0" lvl="0" indent="0">
              <a:buNone/>
            </a:pPr>
            <a:r>
              <a:rPr lang="en-US" dirty="0" smtClean="0"/>
              <a:t>1.On </a:t>
            </a:r>
            <a:r>
              <a:rPr lang="en-US" dirty="0"/>
              <a:t>the Left side of the navigation panel, Click </a:t>
            </a:r>
            <a:r>
              <a:rPr lang="en-US" b="1" dirty="0"/>
              <a:t>SKU Master </a:t>
            </a:r>
            <a:r>
              <a:rPr lang="en-US" dirty="0"/>
              <a:t>under the Masters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GB" dirty="0" smtClean="0"/>
              <a:t>2.Once </a:t>
            </a:r>
            <a:r>
              <a:rPr lang="en-US" b="1" dirty="0" smtClean="0"/>
              <a:t>SKU </a:t>
            </a:r>
            <a:r>
              <a:rPr lang="en-US" b="1" dirty="0"/>
              <a:t>Master</a:t>
            </a:r>
            <a:r>
              <a:rPr lang="en-US" dirty="0"/>
              <a:t> </a:t>
            </a:r>
            <a:r>
              <a:rPr lang="en-GB" dirty="0"/>
              <a:t>is clicked, On the right hand </a:t>
            </a:r>
            <a:r>
              <a:rPr lang="en-US" b="1" dirty="0" smtClean="0"/>
              <a:t>SKU </a:t>
            </a:r>
            <a:r>
              <a:rPr lang="en-US" b="1" dirty="0"/>
              <a:t>Master</a:t>
            </a:r>
            <a:r>
              <a:rPr lang="en-GB" b="1" dirty="0"/>
              <a:t> </a:t>
            </a:r>
            <a:r>
              <a:rPr lang="en-GB" dirty="0"/>
              <a:t>screen will appear.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967" y="1166812"/>
            <a:ext cx="2562896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320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5" y="167268"/>
            <a:ext cx="11030415" cy="6009695"/>
          </a:xfrm>
        </p:spPr>
        <p:txBody>
          <a:bodyPr/>
          <a:lstStyle/>
          <a:p>
            <a:pPr marL="0" lvl="0" indent="0">
              <a:buNone/>
            </a:pPr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/>
              <a:t>add </a:t>
            </a:r>
            <a:r>
              <a:rPr lang="en-US" b="1" dirty="0" smtClean="0"/>
              <a:t>SKU Master </a:t>
            </a:r>
            <a:r>
              <a:rPr lang="en-GB" dirty="0" smtClean="0"/>
              <a:t>do </a:t>
            </a:r>
            <a:r>
              <a:rPr lang="en-GB" dirty="0"/>
              <a:t>the following,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3.Click </a:t>
            </a:r>
            <a:r>
              <a:rPr lang="en-GB" dirty="0"/>
              <a:t>on Add to add a new </a:t>
            </a:r>
            <a:r>
              <a:rPr lang="en-US" b="1" dirty="0" smtClean="0"/>
              <a:t>SKU</a:t>
            </a:r>
            <a:r>
              <a:rPr lang="en-GB" b="1" dirty="0"/>
              <a:t> </a:t>
            </a:r>
            <a:r>
              <a:rPr lang="en-GB" b="1" dirty="0" smtClean="0"/>
              <a:t>Name.</a:t>
            </a:r>
          </a:p>
          <a:p>
            <a:endParaRPr lang="en-GB" b="1" dirty="0"/>
          </a:p>
          <a:p>
            <a:pPr marL="0" lvl="0" indent="0">
              <a:buNone/>
            </a:pP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36" y="1070516"/>
            <a:ext cx="10640981" cy="37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024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0722"/>
            <a:ext cx="10515600" cy="597624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lvl="0" indent="0">
              <a:buNone/>
            </a:pPr>
            <a:r>
              <a:rPr lang="en-GB" dirty="0"/>
              <a:t>4</a:t>
            </a:r>
            <a:r>
              <a:rPr lang="en-GB" dirty="0" smtClean="0"/>
              <a:t>.Once </a:t>
            </a:r>
            <a:r>
              <a:rPr lang="en-GB" dirty="0"/>
              <a:t>the user clicks the Add, the pop up appears as shown below,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0722"/>
            <a:ext cx="10024946" cy="2060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586" y="2914536"/>
            <a:ext cx="5075558" cy="35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798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176"/>
            <a:ext cx="10515600" cy="5942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5.On </a:t>
            </a:r>
            <a:r>
              <a:rPr lang="en-GB" dirty="0"/>
              <a:t>the </a:t>
            </a:r>
            <a:r>
              <a:rPr lang="en-US" b="1" dirty="0" smtClean="0"/>
              <a:t>SKU Master </a:t>
            </a:r>
            <a:r>
              <a:rPr lang="en-GB" dirty="0" smtClean="0"/>
              <a:t>Screen.</a:t>
            </a:r>
          </a:p>
          <a:p>
            <a:pPr lvl="1"/>
            <a:r>
              <a:rPr lang="en-US" sz="2600" dirty="0" smtClean="0"/>
              <a:t>Enter </a:t>
            </a:r>
            <a:r>
              <a:rPr lang="en-US" sz="2600" dirty="0"/>
              <a:t>the required </a:t>
            </a:r>
            <a:r>
              <a:rPr lang="en-US" sz="2600" b="1" dirty="0" smtClean="0"/>
              <a:t>Brand Name, Brand Extension, Variant</a:t>
            </a:r>
            <a:r>
              <a:rPr lang="en-US" sz="2600" dirty="0" smtClean="0"/>
              <a:t> from the respective drop down. </a:t>
            </a:r>
            <a:r>
              <a:rPr lang="en-US" sz="2600" dirty="0"/>
              <a:t>(</a:t>
            </a:r>
            <a:r>
              <a:rPr lang="en-US" sz="2600" b="1" dirty="0"/>
              <a:t>i.e.</a:t>
            </a:r>
            <a:r>
              <a:rPr lang="en-US" sz="2600" dirty="0"/>
              <a:t> </a:t>
            </a:r>
            <a:r>
              <a:rPr lang="en-US" sz="2600" dirty="0" smtClean="0"/>
              <a:t>For unique combination of </a:t>
            </a:r>
            <a:r>
              <a:rPr lang="en-US" sz="2600" b="1" dirty="0" smtClean="0"/>
              <a:t>Brand Name</a:t>
            </a:r>
            <a:r>
              <a:rPr lang="en-US" sz="2600" dirty="0" smtClean="0"/>
              <a:t>, </a:t>
            </a:r>
            <a:r>
              <a:rPr lang="en-US" sz="2600" b="1" dirty="0" smtClean="0"/>
              <a:t>Brand Extension </a:t>
            </a:r>
            <a:r>
              <a:rPr lang="en-US" sz="2600" dirty="0" smtClean="0"/>
              <a:t>and </a:t>
            </a:r>
            <a:r>
              <a:rPr lang="en-US" sz="2600" b="1" dirty="0" smtClean="0"/>
              <a:t>Variant</a:t>
            </a:r>
            <a:r>
              <a:rPr lang="en-US" sz="2600" dirty="0" smtClean="0"/>
              <a:t>, </a:t>
            </a:r>
            <a:r>
              <a:rPr lang="en-US" sz="2600" b="1" dirty="0" smtClean="0"/>
              <a:t>SKU Name &amp; Unit </a:t>
            </a:r>
            <a:r>
              <a:rPr lang="en-US" sz="2600" dirty="0" smtClean="0"/>
              <a:t>should </a:t>
            </a:r>
            <a:r>
              <a:rPr lang="en-US" sz="2600" dirty="0"/>
              <a:t>be unique</a:t>
            </a:r>
            <a:r>
              <a:rPr lang="en-US" sz="2600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6.On the SKU List,   </a:t>
            </a:r>
          </a:p>
          <a:p>
            <a:pPr lvl="1"/>
            <a:r>
              <a:rPr lang="en-US" sz="2400" dirty="0" smtClean="0"/>
              <a:t>Enter the required SKU Name in the </a:t>
            </a:r>
            <a:r>
              <a:rPr lang="en-US" sz="2400" b="1" dirty="0" smtClean="0"/>
              <a:t>SKU Name </a:t>
            </a:r>
            <a:r>
              <a:rPr lang="en-US" sz="2400" dirty="0" smtClean="0"/>
              <a:t>text box. Select the SKU Unit from the </a:t>
            </a:r>
            <a:r>
              <a:rPr lang="en-US" sz="2400" b="1" dirty="0" smtClean="0"/>
              <a:t>SKU unit </a:t>
            </a:r>
            <a:r>
              <a:rPr lang="en-US" sz="2400" dirty="0" smtClean="0"/>
              <a:t>drop down.</a:t>
            </a:r>
          </a:p>
          <a:p>
            <a:pPr lvl="1"/>
            <a:r>
              <a:rPr lang="en-US" sz="2400" dirty="0" smtClean="0"/>
              <a:t>If required user can add multiple SKU Name and SKU Unit by clicking </a:t>
            </a:r>
            <a:r>
              <a:rPr lang="en-US" sz="2400" b="1" dirty="0" smtClean="0"/>
              <a:t>Add</a:t>
            </a:r>
            <a:r>
              <a:rPr lang="en-US" sz="2400" dirty="0" smtClean="0"/>
              <a:t> button .</a:t>
            </a:r>
          </a:p>
          <a:p>
            <a:pPr lvl="1"/>
            <a:r>
              <a:rPr lang="en-US" sz="2400" dirty="0" smtClean="0"/>
              <a:t>If not required user can remove the SKU Name and SKU Unit by clicking </a:t>
            </a:r>
            <a:r>
              <a:rPr lang="en-US" sz="2400" b="1" dirty="0" smtClean="0"/>
              <a:t>Remove</a:t>
            </a:r>
            <a:r>
              <a:rPr lang="en-US" sz="2400" dirty="0" smtClean="0"/>
              <a:t> button.</a:t>
            </a:r>
          </a:p>
          <a:p>
            <a:pPr lvl="1"/>
            <a:r>
              <a:rPr lang="en-US" sz="2400" dirty="0" smtClean="0"/>
              <a:t>Select </a:t>
            </a:r>
            <a:r>
              <a:rPr lang="en-US" sz="2400" dirty="0"/>
              <a:t>the required status from the </a:t>
            </a:r>
            <a:r>
              <a:rPr lang="en-US" sz="2400" b="1" dirty="0"/>
              <a:t>Status </a:t>
            </a:r>
            <a:r>
              <a:rPr lang="en-US" sz="2400" dirty="0"/>
              <a:t>drop down.</a:t>
            </a:r>
          </a:p>
          <a:p>
            <a:pPr lvl="1"/>
            <a:r>
              <a:rPr lang="en-US" sz="2400" dirty="0" smtClean="0"/>
              <a:t>Click </a:t>
            </a:r>
            <a:r>
              <a:rPr lang="en-US" sz="2400" b="1" dirty="0"/>
              <a:t>Save</a:t>
            </a:r>
            <a:r>
              <a:rPr lang="en-US" sz="2400" dirty="0"/>
              <a:t> to save </a:t>
            </a:r>
            <a:r>
              <a:rPr lang="en-US" sz="2400" b="1" dirty="0" smtClean="0"/>
              <a:t>SKU </a:t>
            </a:r>
            <a:r>
              <a:rPr lang="en-US" sz="2400" b="1" dirty="0"/>
              <a:t>Master </a:t>
            </a:r>
            <a:r>
              <a:rPr lang="en-US" sz="2400" dirty="0"/>
              <a:t>details.</a:t>
            </a:r>
            <a:endParaRPr lang="en-GB" sz="24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To </a:t>
            </a:r>
            <a:r>
              <a:rPr lang="en-US" b="1" dirty="0"/>
              <a:t>edit do the following,</a:t>
            </a:r>
          </a:p>
          <a:p>
            <a:pPr marL="0" indent="0">
              <a:buNone/>
            </a:pPr>
            <a:r>
              <a:rPr lang="en-US" dirty="0" smtClean="0"/>
              <a:t>7.Click      </a:t>
            </a:r>
            <a:r>
              <a:rPr lang="en-US" dirty="0"/>
              <a:t>Edit icon to edit the </a:t>
            </a:r>
            <a:r>
              <a:rPr lang="en-US" b="1" dirty="0" smtClean="0"/>
              <a:t>SKU </a:t>
            </a:r>
            <a:r>
              <a:rPr lang="en-US" dirty="0"/>
              <a:t>Master.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737" y="2718810"/>
            <a:ext cx="561975" cy="32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16" y="3636053"/>
            <a:ext cx="809625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545" y="5562719"/>
            <a:ext cx="3619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153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267629"/>
            <a:ext cx="10885449" cy="590933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marL="0" indent="0">
              <a:buNone/>
            </a:pPr>
            <a:r>
              <a:rPr lang="en-GB" dirty="0"/>
              <a:t>8</a:t>
            </a:r>
            <a:r>
              <a:rPr lang="en-GB" dirty="0" smtClean="0"/>
              <a:t>.Once </a:t>
            </a:r>
            <a:r>
              <a:rPr lang="en-GB" dirty="0"/>
              <a:t>the user clicks the edit icon, the pop up appears as shown below,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1" y="512957"/>
            <a:ext cx="9800770" cy="1973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766" y="3010952"/>
            <a:ext cx="4406554" cy="30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244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5980"/>
            <a:ext cx="10515600" cy="5440983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9</a:t>
            </a:r>
            <a:r>
              <a:rPr lang="en-GB" dirty="0" smtClean="0"/>
              <a:t>.In </a:t>
            </a:r>
            <a:r>
              <a:rPr lang="en-GB" dirty="0"/>
              <a:t>the </a:t>
            </a:r>
            <a:r>
              <a:rPr lang="en-US" b="1" dirty="0"/>
              <a:t>SKU Master </a:t>
            </a:r>
            <a:r>
              <a:rPr lang="en-US" dirty="0"/>
              <a:t>screen</a:t>
            </a:r>
            <a:r>
              <a:rPr lang="en-GB" dirty="0"/>
              <a:t>,</a:t>
            </a:r>
            <a:endParaRPr lang="en-US" dirty="0"/>
          </a:p>
          <a:p>
            <a:pPr lvl="1"/>
            <a:r>
              <a:rPr lang="en-GB" sz="2400" dirty="0"/>
              <a:t>User can change the </a:t>
            </a:r>
            <a:r>
              <a:rPr lang="en-GB" sz="2400" b="1" dirty="0"/>
              <a:t>Brand Name, Brand Extension, Variant, SKU, SKU Unit </a:t>
            </a:r>
            <a:r>
              <a:rPr lang="en-GB" sz="2400" dirty="0"/>
              <a:t>and </a:t>
            </a:r>
            <a:r>
              <a:rPr lang="en-GB" sz="2400" b="1" dirty="0"/>
              <a:t>Status</a:t>
            </a:r>
            <a:r>
              <a:rPr lang="en-GB" sz="2400" dirty="0"/>
              <a:t> </a:t>
            </a:r>
            <a:r>
              <a:rPr lang="en-US" sz="2400" dirty="0"/>
              <a:t>from the respective drop down.</a:t>
            </a:r>
          </a:p>
          <a:p>
            <a:pPr lvl="1"/>
            <a:r>
              <a:rPr lang="en-GB" sz="2400" dirty="0"/>
              <a:t>Click </a:t>
            </a:r>
            <a:r>
              <a:rPr lang="en-GB" sz="2400" b="1" dirty="0"/>
              <a:t>Save</a:t>
            </a:r>
            <a:r>
              <a:rPr lang="en-GB" sz="2400" dirty="0"/>
              <a:t> to save the </a:t>
            </a:r>
            <a:r>
              <a:rPr lang="en-US" sz="2400" b="1" dirty="0"/>
              <a:t>SKU </a:t>
            </a:r>
            <a:r>
              <a:rPr lang="en-US" sz="2400" dirty="0"/>
              <a:t>details.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797"/>
            <a:ext cx="3967976" cy="582728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7030A0"/>
                </a:solidFill>
              </a:rPr>
              <a:t>Features of User </a:t>
            </a:r>
            <a:r>
              <a:rPr lang="en-US" u="sng" dirty="0" smtClean="0">
                <a:solidFill>
                  <a:srgbClr val="7030A0"/>
                </a:solidFill>
              </a:rPr>
              <a:t>List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7854"/>
            <a:ext cx="10515600" cy="522910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(1) ADD </a:t>
            </a:r>
            <a:r>
              <a:rPr lang="en-US" b="1" dirty="0">
                <a:solidFill>
                  <a:srgbClr val="0070C0"/>
                </a:solidFill>
              </a:rPr>
              <a:t>USER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/>
              <a:t>User has the option to add new user to the existing list </a:t>
            </a:r>
            <a:r>
              <a:rPr lang="en-US" dirty="0" smtClean="0"/>
              <a:t>by </a:t>
            </a:r>
            <a:r>
              <a:rPr lang="en-US" dirty="0"/>
              <a:t>doing the following steps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4849"/>
            <a:ext cx="10727473" cy="23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4523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3395</Words>
  <Application>Microsoft Office PowerPoint</Application>
  <PresentationFormat>Widescreen</PresentationFormat>
  <Paragraphs>779</Paragraphs>
  <Slides>86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Calibri Light</vt:lpstr>
      <vt:lpstr>Wingdings</vt:lpstr>
      <vt:lpstr>1_Custom Design</vt:lpstr>
      <vt:lpstr>       PACKAGING  BRAND MANAGEMENT SYSTEM ADMIN MANUAL  </vt:lpstr>
      <vt:lpstr>LOGIN TO THE APPLICATION</vt:lpstr>
      <vt:lpstr>PowerPoint Presentation</vt:lpstr>
      <vt:lpstr>Click the user profile and then click the Settings link as shown below.</vt:lpstr>
      <vt:lpstr>PowerPoint Presentation</vt:lpstr>
      <vt:lpstr>USER ADMINISTRATION</vt:lpstr>
      <vt:lpstr>USER LIST</vt:lpstr>
      <vt:lpstr>SEARCH</vt:lpstr>
      <vt:lpstr>Features of User List</vt:lpstr>
      <vt:lpstr>PowerPoint Presentation</vt:lpstr>
      <vt:lpstr>EDIT USER</vt:lpstr>
      <vt:lpstr>PowerPoint Presentation</vt:lpstr>
      <vt:lpstr>USER DETAILS</vt:lpstr>
      <vt:lpstr>PowerPoint Presentation</vt:lpstr>
      <vt:lpstr>PASSWORD POLICY</vt:lpstr>
      <vt:lpstr>PowerPoint Presentation</vt:lpstr>
      <vt:lpstr>COLLECTIONS</vt:lpstr>
      <vt:lpstr>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CHECKLIST </vt:lpstr>
      <vt:lpstr>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MASTERS</vt:lpstr>
      <vt:lpstr>REGION MASTER</vt:lpstr>
      <vt:lpstr>SEARCH</vt:lpstr>
      <vt:lpstr>PowerPoint Presentation</vt:lpstr>
      <vt:lpstr>PowerPoint Presentation</vt:lpstr>
      <vt:lpstr>PowerPoint Presentation</vt:lpstr>
      <vt:lpstr>Revision Reason Master</vt:lpstr>
      <vt:lpstr>PowerPoint Presentation</vt:lpstr>
      <vt:lpstr>To Edit do the following, 5.Click         Edit icon shown below to edit the Revision Reason Master details.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VARIANT MASTER </vt:lpstr>
      <vt:lpstr>PowerPoint Presentation</vt:lpstr>
      <vt:lpstr>PowerPoint Presentation</vt:lpstr>
      <vt:lpstr>PowerPoint Presentation</vt:lpstr>
      <vt:lpstr>PowerPoint Presentation</vt:lpstr>
      <vt:lpstr>PRINTER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Marketing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ManageArtworks</dc:title>
  <dc:subject>Beginner's Guide</dc:subject>
  <dc:creator>Neha Paul</dc:creator>
  <cp:lastModifiedBy>Debjani Palit</cp:lastModifiedBy>
  <cp:revision>1625</cp:revision>
  <dcterms:created xsi:type="dcterms:W3CDTF">2014-01-30T06:52:00Z</dcterms:created>
  <dcterms:modified xsi:type="dcterms:W3CDTF">2018-10-09T13:04:46Z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